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Alata" panose="020B0604020202020204" charset="0"/>
      <p:regular r:id="rId28"/>
    </p:embeddedFont>
    <p:embeddedFont>
      <p:font typeface="Albert Sans" panose="020B0604020202020204" charset="0"/>
      <p:regular r:id="rId29"/>
      <p:bold r:id="rId30"/>
      <p:italic r:id="rId31"/>
      <p:boldItalic r:id="rId32"/>
    </p:embeddedFont>
    <p:embeddedFont>
      <p:font typeface="Albert Sans ExtraLight" panose="020B0604020202020204" charset="0"/>
      <p:regular r:id="rId33"/>
      <p:bold r:id="rId34"/>
      <p:italic r:id="rId35"/>
      <p:boldItalic r:id="rId36"/>
    </p:embeddedFont>
    <p:embeddedFont>
      <p:font typeface="Nunito Light" pitchFamily="2" charset="0"/>
      <p:regular r:id="rId37"/>
    </p:embeddedFont>
    <p:embeddedFont>
      <p:font typeface="PT Sans" panose="020B0503020203020204" pitchFamily="34" charset="0"/>
      <p:regular r:id="rId38"/>
      <p:bold r:id="rId39"/>
      <p:italic r:id="rId40"/>
      <p:boldItalic r:id="rId41"/>
    </p:embeddedFont>
    <p:embeddedFont>
      <p:font typeface="Raleway"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edium"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ghUt35wVL1JT+4xUoI6vP3rIe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E334EE-4228-4D6A-9710-D395177D403C}">
  <a:tblStyle styleId="{46E334EE-4228-4D6A-9710-D395177D40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53583-98A2-46F9-98AF-90E1FB564B19}"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cf7e411902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2cf7e411902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cf7e411902_3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cf7e411902_3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f7e411902_3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cf7e411902_3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cf7e411902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2cf7e411902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cf7e411902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cf7e411902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cf7e411902_4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cf7e411902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cf7e411902_3_1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cf7e411902_3_1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cf7e411902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cf7e411902_2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f7e411902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cf7e411902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f7e411902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f7e411902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cf7e411902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2cf7e411902_4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cf7e411902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cf7e411902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cf7e411902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cf7e411902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cf7e411902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2cf7e411902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cf7e411902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cf7e411902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cf7e41190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cf7e411902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f7e411902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cf7e411902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cf7e41190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2cf7e411902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cf7e411902_3_1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cf7e411902_3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4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10" name="Google Shape;10;p40"/>
          <p:cNvPicPr preferRelativeResize="0"/>
          <p:nvPr/>
        </p:nvPicPr>
        <p:blipFill rotWithShape="1">
          <a:blip r:embed="rId3">
            <a:alphaModFix amt="71000"/>
          </a:blip>
          <a:srcRect/>
          <a:stretch/>
        </p:blipFill>
        <p:spPr>
          <a:xfrm>
            <a:off x="268317" y="3788200"/>
            <a:ext cx="1305925" cy="2055974"/>
          </a:xfrm>
          <a:prstGeom prst="rect">
            <a:avLst/>
          </a:prstGeom>
          <a:noFill/>
          <a:ln>
            <a:noFill/>
          </a:ln>
          <a:effectLst>
            <a:outerShdw blurRad="271463" dist="19050" dir="5400000" algn="bl" rotWithShape="0">
              <a:schemeClr val="accent5">
                <a:alpha val="29803"/>
              </a:schemeClr>
            </a:outerShdw>
          </a:effectLst>
        </p:spPr>
      </p:pic>
      <p:pic>
        <p:nvPicPr>
          <p:cNvPr id="11" name="Google Shape;11;p40"/>
          <p:cNvPicPr preferRelativeResize="0"/>
          <p:nvPr/>
        </p:nvPicPr>
        <p:blipFill rotWithShape="1">
          <a:blip r:embed="rId4">
            <a:alphaModFix amt="10000"/>
          </a:blip>
          <a:srcRect/>
          <a:stretch/>
        </p:blipFill>
        <p:spPr>
          <a:xfrm>
            <a:off x="3" y="3178326"/>
            <a:ext cx="2556049" cy="2579926"/>
          </a:xfrm>
          <a:prstGeom prst="rect">
            <a:avLst/>
          </a:prstGeom>
          <a:noFill/>
          <a:ln>
            <a:noFill/>
          </a:ln>
        </p:spPr>
      </p:pic>
      <p:pic>
        <p:nvPicPr>
          <p:cNvPr id="12" name="Google Shape;12;p40"/>
          <p:cNvPicPr preferRelativeResize="0"/>
          <p:nvPr/>
        </p:nvPicPr>
        <p:blipFill rotWithShape="1">
          <a:blip r:embed="rId5">
            <a:alphaModFix amt="60000"/>
          </a:blip>
          <a:srcRect/>
          <a:stretch/>
        </p:blipFill>
        <p:spPr>
          <a:xfrm>
            <a:off x="-1448271" y="-1676278"/>
            <a:ext cx="3234600" cy="3080577"/>
          </a:xfrm>
          <a:prstGeom prst="rect">
            <a:avLst/>
          </a:prstGeom>
          <a:noFill/>
          <a:ln>
            <a:noFill/>
          </a:ln>
        </p:spPr>
      </p:pic>
      <p:sp>
        <p:nvSpPr>
          <p:cNvPr id="13" name="Google Shape;13;p40"/>
          <p:cNvSpPr txBox="1">
            <a:spLocks noGrp="1"/>
          </p:cNvSpPr>
          <p:nvPr>
            <p:ph type="ctrTitle"/>
          </p:nvPr>
        </p:nvSpPr>
        <p:spPr>
          <a:xfrm>
            <a:off x="713225" y="539496"/>
            <a:ext cx="3612000" cy="26151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6500" b="0">
                <a:latin typeface="Alata"/>
                <a:ea typeface="Alata"/>
                <a:cs typeface="Alata"/>
                <a:sym typeface="Alata"/>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40"/>
          <p:cNvSpPr txBox="1">
            <a:spLocks noGrp="1"/>
          </p:cNvSpPr>
          <p:nvPr>
            <p:ph type="subTitle" idx="1"/>
          </p:nvPr>
        </p:nvSpPr>
        <p:spPr>
          <a:xfrm>
            <a:off x="3073350" y="3968496"/>
            <a:ext cx="1965600" cy="63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40"/>
          <p:cNvSpPr>
            <a:spLocks noGrp="1"/>
          </p:cNvSpPr>
          <p:nvPr>
            <p:ph type="pic" idx="2"/>
          </p:nvPr>
        </p:nvSpPr>
        <p:spPr>
          <a:xfrm>
            <a:off x="5330952" y="539496"/>
            <a:ext cx="3099900" cy="4059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0"/>
        <p:cNvGrpSpPr/>
        <p:nvPr/>
      </p:nvGrpSpPr>
      <p:grpSpPr>
        <a:xfrm>
          <a:off x="0" y="0"/>
          <a:ext cx="0" cy="0"/>
          <a:chOff x="0" y="0"/>
          <a:chExt cx="0" cy="0"/>
        </a:xfrm>
      </p:grpSpPr>
      <p:pic>
        <p:nvPicPr>
          <p:cNvPr id="111" name="Google Shape;111;p49"/>
          <p:cNvPicPr preferRelativeResize="0"/>
          <p:nvPr/>
        </p:nvPicPr>
        <p:blipFill rotWithShape="1">
          <a:blip r:embed="rId2">
            <a:alphaModFix/>
          </a:blip>
          <a:srcRect/>
          <a:stretch/>
        </p:blipFill>
        <p:spPr>
          <a:xfrm rot="10800000">
            <a:off x="0" y="0"/>
            <a:ext cx="9144000" cy="5143500"/>
          </a:xfrm>
          <a:prstGeom prst="rect">
            <a:avLst/>
          </a:prstGeom>
          <a:noFill/>
          <a:ln>
            <a:noFill/>
          </a:ln>
        </p:spPr>
      </p:pic>
      <p:grpSp>
        <p:nvGrpSpPr>
          <p:cNvPr id="112" name="Google Shape;112;p49"/>
          <p:cNvGrpSpPr/>
          <p:nvPr/>
        </p:nvGrpSpPr>
        <p:grpSpPr>
          <a:xfrm>
            <a:off x="-1180397" y="-382024"/>
            <a:ext cx="10177998" cy="5854751"/>
            <a:chOff x="-1180397" y="-382024"/>
            <a:chExt cx="10177998" cy="5854751"/>
          </a:xfrm>
        </p:grpSpPr>
        <p:pic>
          <p:nvPicPr>
            <p:cNvPr id="113" name="Google Shape;113;p49"/>
            <p:cNvPicPr preferRelativeResize="0"/>
            <p:nvPr/>
          </p:nvPicPr>
          <p:blipFill rotWithShape="1">
            <a:blip r:embed="rId3">
              <a:alphaModFix amt="10000"/>
            </a:blip>
            <a:srcRect/>
            <a:stretch/>
          </p:blipFill>
          <p:spPr>
            <a:xfrm>
              <a:off x="-1180397" y="-382024"/>
              <a:ext cx="2556049" cy="2579926"/>
            </a:xfrm>
            <a:prstGeom prst="rect">
              <a:avLst/>
            </a:prstGeom>
            <a:noFill/>
            <a:ln>
              <a:noFill/>
            </a:ln>
          </p:spPr>
        </p:pic>
        <p:pic>
          <p:nvPicPr>
            <p:cNvPr id="114" name="Google Shape;114;p49"/>
            <p:cNvPicPr preferRelativeResize="0"/>
            <p:nvPr/>
          </p:nvPicPr>
          <p:blipFill rotWithShape="1">
            <a:blip r:embed="rId4">
              <a:alphaModFix/>
            </a:blip>
            <a:srcRect/>
            <a:stretch/>
          </p:blipFill>
          <p:spPr>
            <a:xfrm rot="10800000" flipH="1">
              <a:off x="7188575" y="119749"/>
              <a:ext cx="1809026" cy="1809026"/>
            </a:xfrm>
            <a:prstGeom prst="rect">
              <a:avLst/>
            </a:prstGeom>
            <a:noFill/>
            <a:ln>
              <a:noFill/>
            </a:ln>
          </p:spPr>
        </p:pic>
        <p:pic>
          <p:nvPicPr>
            <p:cNvPr id="115" name="Google Shape;115;p49"/>
            <p:cNvPicPr preferRelativeResize="0"/>
            <p:nvPr/>
          </p:nvPicPr>
          <p:blipFill rotWithShape="1">
            <a:blip r:embed="rId3">
              <a:alphaModFix amt="10000"/>
            </a:blip>
            <a:srcRect/>
            <a:stretch/>
          </p:blipFill>
          <p:spPr>
            <a:xfrm>
              <a:off x="1364878" y="2892801"/>
              <a:ext cx="2556049" cy="2579926"/>
            </a:xfrm>
            <a:prstGeom prst="rect">
              <a:avLst/>
            </a:prstGeom>
            <a:noFill/>
            <a:ln>
              <a:noFill/>
            </a:ln>
          </p:spPr>
        </p:pic>
      </p:grpSp>
      <p:sp>
        <p:nvSpPr>
          <p:cNvPr id="116" name="Google Shape;116;p49"/>
          <p:cNvSpPr txBox="1">
            <a:spLocks noGrp="1"/>
          </p:cNvSpPr>
          <p:nvPr>
            <p:ph type="title"/>
          </p:nvPr>
        </p:nvSpPr>
        <p:spPr>
          <a:xfrm>
            <a:off x="713224" y="1985216"/>
            <a:ext cx="3214800" cy="76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17" name="Google Shape;117;p49"/>
          <p:cNvSpPr txBox="1">
            <a:spLocks noGrp="1"/>
          </p:cNvSpPr>
          <p:nvPr>
            <p:ph type="subTitle" idx="1"/>
          </p:nvPr>
        </p:nvSpPr>
        <p:spPr>
          <a:xfrm>
            <a:off x="713236" y="2759869"/>
            <a:ext cx="3214800" cy="3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8" name="Google Shape;118;p49"/>
          <p:cNvSpPr txBox="1">
            <a:spLocks noGrp="1"/>
          </p:cNvSpPr>
          <p:nvPr>
            <p:ph type="title" idx="2"/>
          </p:nvPr>
        </p:nvSpPr>
        <p:spPr>
          <a:xfrm>
            <a:off x="713236" y="678675"/>
            <a:ext cx="3214800" cy="76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19" name="Google Shape;119;p49"/>
          <p:cNvSpPr txBox="1">
            <a:spLocks noGrp="1"/>
          </p:cNvSpPr>
          <p:nvPr>
            <p:ph type="subTitle" idx="3"/>
          </p:nvPr>
        </p:nvSpPr>
        <p:spPr>
          <a:xfrm>
            <a:off x="713236" y="1453617"/>
            <a:ext cx="3214800" cy="3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0" name="Google Shape;120;p49"/>
          <p:cNvSpPr txBox="1">
            <a:spLocks noGrp="1"/>
          </p:cNvSpPr>
          <p:nvPr>
            <p:ph type="title" idx="4"/>
          </p:nvPr>
        </p:nvSpPr>
        <p:spPr>
          <a:xfrm>
            <a:off x="713224" y="3291470"/>
            <a:ext cx="3214800" cy="76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21" name="Google Shape;121;p49"/>
          <p:cNvSpPr txBox="1">
            <a:spLocks noGrp="1"/>
          </p:cNvSpPr>
          <p:nvPr>
            <p:ph type="subTitle" idx="5"/>
          </p:nvPr>
        </p:nvSpPr>
        <p:spPr>
          <a:xfrm>
            <a:off x="713236" y="4066124"/>
            <a:ext cx="3214800" cy="3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2" name="Google Shape;122;p49"/>
          <p:cNvSpPr>
            <a:spLocks noGrp="1"/>
          </p:cNvSpPr>
          <p:nvPr>
            <p:ph type="pic" idx="6"/>
          </p:nvPr>
        </p:nvSpPr>
        <p:spPr>
          <a:xfrm>
            <a:off x="5180174" y="539500"/>
            <a:ext cx="3250500" cy="40644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pic>
        <p:nvPicPr>
          <p:cNvPr id="124" name="Google Shape;124;p50"/>
          <p:cNvPicPr preferRelativeResize="0"/>
          <p:nvPr/>
        </p:nvPicPr>
        <p:blipFill rotWithShape="1">
          <a:blip r:embed="rId2">
            <a:alphaModFix/>
          </a:blip>
          <a:srcRect/>
          <a:stretch/>
        </p:blipFill>
        <p:spPr>
          <a:xfrm flipH="1">
            <a:off x="0" y="0"/>
            <a:ext cx="9143990" cy="5143500"/>
          </a:xfrm>
          <a:prstGeom prst="rect">
            <a:avLst/>
          </a:prstGeom>
          <a:noFill/>
          <a:ln>
            <a:noFill/>
          </a:ln>
        </p:spPr>
      </p:pic>
      <p:grpSp>
        <p:nvGrpSpPr>
          <p:cNvPr id="125" name="Google Shape;125;p50"/>
          <p:cNvGrpSpPr/>
          <p:nvPr/>
        </p:nvGrpSpPr>
        <p:grpSpPr>
          <a:xfrm>
            <a:off x="6238753" y="1"/>
            <a:ext cx="2994889" cy="5791686"/>
            <a:chOff x="6238753" y="1"/>
            <a:chExt cx="2994889" cy="5791686"/>
          </a:xfrm>
        </p:grpSpPr>
        <p:pic>
          <p:nvPicPr>
            <p:cNvPr id="126" name="Google Shape;126;p50"/>
            <p:cNvPicPr preferRelativeResize="0"/>
            <p:nvPr/>
          </p:nvPicPr>
          <p:blipFill rotWithShape="1">
            <a:blip r:embed="rId3">
              <a:alphaModFix amt="71000"/>
            </a:blip>
            <a:srcRect/>
            <a:stretch/>
          </p:blipFill>
          <p:spPr>
            <a:xfrm>
              <a:off x="7927717" y="3735713"/>
              <a:ext cx="1305925" cy="2055974"/>
            </a:xfrm>
            <a:prstGeom prst="rect">
              <a:avLst/>
            </a:prstGeom>
            <a:noFill/>
            <a:ln>
              <a:noFill/>
            </a:ln>
            <a:effectLst>
              <a:outerShdw blurRad="271463" dist="19050" dir="5400000" algn="bl" rotWithShape="0">
                <a:schemeClr val="accent5">
                  <a:alpha val="29803"/>
                </a:schemeClr>
              </a:outerShdw>
            </a:effectLst>
          </p:spPr>
        </p:pic>
        <p:pic>
          <p:nvPicPr>
            <p:cNvPr id="127" name="Google Shape;127;p50"/>
            <p:cNvPicPr preferRelativeResize="0"/>
            <p:nvPr/>
          </p:nvPicPr>
          <p:blipFill rotWithShape="1">
            <a:blip r:embed="rId4">
              <a:alphaModFix amt="10000"/>
            </a:blip>
            <a:srcRect/>
            <a:stretch/>
          </p:blipFill>
          <p:spPr>
            <a:xfrm>
              <a:off x="6238753" y="1"/>
              <a:ext cx="2556049" cy="2579926"/>
            </a:xfrm>
            <a:prstGeom prst="rect">
              <a:avLst/>
            </a:prstGeom>
            <a:noFill/>
            <a:ln>
              <a:noFill/>
            </a:ln>
          </p:spPr>
        </p:pic>
      </p:grpSp>
      <p:sp>
        <p:nvSpPr>
          <p:cNvPr id="128" name="Google Shape;128;p50"/>
          <p:cNvSpPr txBox="1">
            <a:spLocks noGrp="1"/>
          </p:cNvSpPr>
          <p:nvPr>
            <p:ph type="title" hasCustomPrompt="1"/>
          </p:nvPr>
        </p:nvSpPr>
        <p:spPr>
          <a:xfrm>
            <a:off x="2766000" y="600450"/>
            <a:ext cx="5664900" cy="1026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9600"/>
              <a:buNone/>
              <a:defRPr sz="6000">
                <a:solidFill>
                  <a:schemeClr val="dk2"/>
                </a:solidFill>
                <a:latin typeface="Albert Sans ExtraLight"/>
                <a:ea typeface="Albert Sans ExtraLight"/>
                <a:cs typeface="Albert Sans ExtraLight"/>
                <a:sym typeface="Albert Sans Extra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9" name="Google Shape;129;p50"/>
          <p:cNvSpPr txBox="1">
            <a:spLocks noGrp="1"/>
          </p:cNvSpPr>
          <p:nvPr>
            <p:ph type="subTitle" idx="1"/>
          </p:nvPr>
        </p:nvSpPr>
        <p:spPr>
          <a:xfrm>
            <a:off x="2766000" y="1626750"/>
            <a:ext cx="5664900" cy="497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30" name="Google Shape;130;p50"/>
          <p:cNvSpPr>
            <a:spLocks noGrp="1"/>
          </p:cNvSpPr>
          <p:nvPr>
            <p:ph type="pic" idx="2"/>
          </p:nvPr>
        </p:nvSpPr>
        <p:spPr>
          <a:xfrm>
            <a:off x="712800" y="2329750"/>
            <a:ext cx="7718400" cy="22743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1"/>
        <p:cNvGrpSpPr/>
        <p:nvPr/>
      </p:nvGrpSpPr>
      <p:grpSpPr>
        <a:xfrm>
          <a:off x="0" y="0"/>
          <a:ext cx="0" cy="0"/>
          <a:chOff x="0" y="0"/>
          <a:chExt cx="0" cy="0"/>
        </a:xfrm>
      </p:grpSpPr>
      <p:pic>
        <p:nvPicPr>
          <p:cNvPr id="132" name="Google Shape;132;p51"/>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33" name="Google Shape;133;p51"/>
          <p:cNvGrpSpPr/>
          <p:nvPr/>
        </p:nvGrpSpPr>
        <p:grpSpPr>
          <a:xfrm>
            <a:off x="-1665472" y="-1139249"/>
            <a:ext cx="11857424" cy="6870676"/>
            <a:chOff x="-1665472" y="-1139249"/>
            <a:chExt cx="11857424" cy="6870676"/>
          </a:xfrm>
        </p:grpSpPr>
        <p:pic>
          <p:nvPicPr>
            <p:cNvPr id="134" name="Google Shape;134;p51"/>
            <p:cNvPicPr preferRelativeResize="0"/>
            <p:nvPr/>
          </p:nvPicPr>
          <p:blipFill rotWithShape="1">
            <a:blip r:embed="rId3">
              <a:alphaModFix amt="10000"/>
            </a:blip>
            <a:srcRect/>
            <a:stretch/>
          </p:blipFill>
          <p:spPr>
            <a:xfrm>
              <a:off x="7635903" y="-1139249"/>
              <a:ext cx="2556049" cy="2579926"/>
            </a:xfrm>
            <a:prstGeom prst="rect">
              <a:avLst/>
            </a:prstGeom>
            <a:noFill/>
            <a:ln>
              <a:noFill/>
            </a:ln>
          </p:spPr>
        </p:pic>
        <p:pic>
          <p:nvPicPr>
            <p:cNvPr id="135" name="Google Shape;135;p51"/>
            <p:cNvPicPr preferRelativeResize="0"/>
            <p:nvPr/>
          </p:nvPicPr>
          <p:blipFill rotWithShape="1">
            <a:blip r:embed="rId3">
              <a:alphaModFix amt="10000"/>
            </a:blip>
            <a:srcRect/>
            <a:stretch/>
          </p:blipFill>
          <p:spPr>
            <a:xfrm rot="10800000">
              <a:off x="-1665472" y="3151501"/>
              <a:ext cx="2556049" cy="2579926"/>
            </a:xfrm>
            <a:prstGeom prst="rect">
              <a:avLst/>
            </a:prstGeom>
            <a:noFill/>
            <a:ln>
              <a:noFill/>
            </a:ln>
          </p:spPr>
        </p:pic>
      </p:grpSp>
      <p:sp>
        <p:nvSpPr>
          <p:cNvPr id="136" name="Google Shape;136;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37"/>
        <p:cNvGrpSpPr/>
        <p:nvPr/>
      </p:nvGrpSpPr>
      <p:grpSpPr>
        <a:xfrm>
          <a:off x="0" y="0"/>
          <a:ext cx="0" cy="0"/>
          <a:chOff x="0" y="0"/>
          <a:chExt cx="0" cy="0"/>
        </a:xfrm>
      </p:grpSpPr>
      <p:pic>
        <p:nvPicPr>
          <p:cNvPr id="138" name="Google Shape;138;p52"/>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139" name="Google Shape;139;p5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40" name="Google Shape;140;p52"/>
          <p:cNvGrpSpPr/>
          <p:nvPr/>
        </p:nvGrpSpPr>
        <p:grpSpPr>
          <a:xfrm>
            <a:off x="-1242575" y="-1"/>
            <a:ext cx="11664151" cy="5434751"/>
            <a:chOff x="-1242575" y="-1"/>
            <a:chExt cx="11664151" cy="5434751"/>
          </a:xfrm>
        </p:grpSpPr>
        <p:pic>
          <p:nvPicPr>
            <p:cNvPr id="141" name="Google Shape;141;p52"/>
            <p:cNvPicPr preferRelativeResize="0"/>
            <p:nvPr/>
          </p:nvPicPr>
          <p:blipFill rotWithShape="1">
            <a:blip r:embed="rId3">
              <a:alphaModFix/>
            </a:blip>
            <a:srcRect/>
            <a:stretch/>
          </p:blipFill>
          <p:spPr>
            <a:xfrm rot="10800000">
              <a:off x="8612550" y="-1"/>
              <a:ext cx="1809026" cy="1809026"/>
            </a:xfrm>
            <a:prstGeom prst="rect">
              <a:avLst/>
            </a:prstGeom>
            <a:noFill/>
            <a:ln>
              <a:noFill/>
            </a:ln>
          </p:spPr>
        </p:pic>
        <p:pic>
          <p:nvPicPr>
            <p:cNvPr id="142" name="Google Shape;142;p52"/>
            <p:cNvPicPr preferRelativeResize="0"/>
            <p:nvPr/>
          </p:nvPicPr>
          <p:blipFill rotWithShape="1">
            <a:blip r:embed="rId3">
              <a:alphaModFix/>
            </a:blip>
            <a:srcRect/>
            <a:stretch/>
          </p:blipFill>
          <p:spPr>
            <a:xfrm>
              <a:off x="-1242575" y="3625724"/>
              <a:ext cx="1809026" cy="18090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143"/>
        <p:cNvGrpSpPr/>
        <p:nvPr/>
      </p:nvGrpSpPr>
      <p:grpSpPr>
        <a:xfrm>
          <a:off x="0" y="0"/>
          <a:ext cx="0" cy="0"/>
          <a:chOff x="0" y="0"/>
          <a:chExt cx="0" cy="0"/>
        </a:xfrm>
      </p:grpSpPr>
      <p:pic>
        <p:nvPicPr>
          <p:cNvPr id="144" name="Google Shape;144;p5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45" name="Google Shape;145;p53"/>
          <p:cNvPicPr preferRelativeResize="0"/>
          <p:nvPr/>
        </p:nvPicPr>
        <p:blipFill rotWithShape="1">
          <a:blip r:embed="rId3">
            <a:alphaModFix amt="10000"/>
          </a:blip>
          <a:srcRect/>
          <a:stretch/>
        </p:blipFill>
        <p:spPr>
          <a:xfrm>
            <a:off x="6737803" y="2798551"/>
            <a:ext cx="2556049" cy="2579926"/>
          </a:xfrm>
          <a:prstGeom prst="rect">
            <a:avLst/>
          </a:prstGeom>
          <a:noFill/>
          <a:ln>
            <a:noFill/>
          </a:ln>
        </p:spPr>
      </p:pic>
      <p:sp>
        <p:nvSpPr>
          <p:cNvPr id="146" name="Google Shape;146;p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7" name="Google Shape;147;p53"/>
          <p:cNvSpPr txBox="1">
            <a:spLocks noGrp="1"/>
          </p:cNvSpPr>
          <p:nvPr>
            <p:ph type="subTitle" idx="1"/>
          </p:nvPr>
        </p:nvSpPr>
        <p:spPr>
          <a:xfrm>
            <a:off x="713200" y="1123200"/>
            <a:ext cx="7704000" cy="339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sz="1400" b="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8"/>
        <p:cNvGrpSpPr/>
        <p:nvPr/>
      </p:nvGrpSpPr>
      <p:grpSpPr>
        <a:xfrm>
          <a:off x="0" y="0"/>
          <a:ext cx="0" cy="0"/>
          <a:chOff x="0" y="0"/>
          <a:chExt cx="0" cy="0"/>
        </a:xfrm>
      </p:grpSpPr>
      <p:pic>
        <p:nvPicPr>
          <p:cNvPr id="149" name="Google Shape;149;p57"/>
          <p:cNvPicPr preferRelativeResize="0"/>
          <p:nvPr/>
        </p:nvPicPr>
        <p:blipFill rotWithShape="1">
          <a:blip r:embed="rId2">
            <a:alphaModFix/>
          </a:blip>
          <a:srcRect/>
          <a:stretch/>
        </p:blipFill>
        <p:spPr>
          <a:xfrm flipH="1">
            <a:off x="0" y="0"/>
            <a:ext cx="9144000" cy="5143505"/>
          </a:xfrm>
          <a:prstGeom prst="rect">
            <a:avLst/>
          </a:prstGeom>
          <a:noFill/>
          <a:ln>
            <a:noFill/>
          </a:ln>
        </p:spPr>
      </p:pic>
      <p:sp>
        <p:nvSpPr>
          <p:cNvPr id="150" name="Google Shape;150;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1" name="Google Shape;151;p57"/>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SzPts val="1200"/>
              <a:buFont typeface="Nunito Light"/>
              <a:buChar char="○"/>
              <a:defRPr/>
            </a:lvl2pPr>
            <a:lvl3pPr marL="1371600" lvl="2" indent="-304800" algn="l">
              <a:lnSpc>
                <a:spcPct val="100000"/>
              </a:lnSpc>
              <a:spcBef>
                <a:spcPts val="0"/>
              </a:spcBef>
              <a:spcAft>
                <a:spcPts val="0"/>
              </a:spcAft>
              <a:buSzPts val="1200"/>
              <a:buFont typeface="Nunito Light"/>
              <a:buChar char="■"/>
              <a:defRPr/>
            </a:lvl3pPr>
            <a:lvl4pPr marL="1828800" lvl="3" indent="-304800" algn="l">
              <a:lnSpc>
                <a:spcPct val="100000"/>
              </a:lnSpc>
              <a:spcBef>
                <a:spcPts val="0"/>
              </a:spcBef>
              <a:spcAft>
                <a:spcPts val="0"/>
              </a:spcAft>
              <a:buSzPts val="1200"/>
              <a:buFont typeface="Nunito Light"/>
              <a:buChar char="●"/>
              <a:defRPr/>
            </a:lvl4pPr>
            <a:lvl5pPr marL="2286000" lvl="4" indent="-304800" algn="l">
              <a:lnSpc>
                <a:spcPct val="100000"/>
              </a:lnSpc>
              <a:spcBef>
                <a:spcPts val="0"/>
              </a:spcBef>
              <a:spcAft>
                <a:spcPts val="0"/>
              </a:spcAft>
              <a:buSzPts val="1200"/>
              <a:buFont typeface="Nunito Light"/>
              <a:buChar char="○"/>
              <a:defRPr/>
            </a:lvl5pPr>
            <a:lvl6pPr marL="2743200" lvl="5" indent="-304800" algn="l">
              <a:lnSpc>
                <a:spcPct val="100000"/>
              </a:lnSpc>
              <a:spcBef>
                <a:spcPts val="0"/>
              </a:spcBef>
              <a:spcAft>
                <a:spcPts val="0"/>
              </a:spcAft>
              <a:buSzPts val="1200"/>
              <a:buFont typeface="Nunito Light"/>
              <a:buChar char="■"/>
              <a:defRPr/>
            </a:lvl6pPr>
            <a:lvl7pPr marL="3200400" lvl="6" indent="-304800" algn="l">
              <a:lnSpc>
                <a:spcPct val="100000"/>
              </a:lnSpc>
              <a:spcBef>
                <a:spcPts val="0"/>
              </a:spcBef>
              <a:spcAft>
                <a:spcPts val="0"/>
              </a:spcAft>
              <a:buSzPts val="1200"/>
              <a:buFont typeface="Nunito Light"/>
              <a:buChar char="●"/>
              <a:defRPr/>
            </a:lvl7pPr>
            <a:lvl8pPr marL="3657600" lvl="7" indent="-304800" algn="l">
              <a:lnSpc>
                <a:spcPct val="100000"/>
              </a:lnSpc>
              <a:spcBef>
                <a:spcPts val="0"/>
              </a:spcBef>
              <a:spcAft>
                <a:spcPts val="0"/>
              </a:spcAft>
              <a:buSzPts val="1200"/>
              <a:buFont typeface="Nunito Light"/>
              <a:buChar char="○"/>
              <a:defRPr/>
            </a:lvl8pPr>
            <a:lvl9pPr marL="4114800" lvl="8" indent="-304800" algn="l">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58"/>
          <p:cNvSpPr txBox="1">
            <a:spLocks noGrp="1"/>
          </p:cNvSpPr>
          <p:nvPr>
            <p:ph type="title"/>
          </p:nvPr>
        </p:nvSpPr>
        <p:spPr>
          <a:xfrm>
            <a:off x="2317950" y="1307100"/>
            <a:ext cx="45081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154" name="Google Shape;154;p58"/>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155" name="Google Shape;155;p58"/>
          <p:cNvPicPr preferRelativeResize="0"/>
          <p:nvPr/>
        </p:nvPicPr>
        <p:blipFill rotWithShape="1">
          <a:blip r:embed="rId3">
            <a:alphaModFix amt="60000"/>
          </a:blip>
          <a:srcRect/>
          <a:stretch/>
        </p:blipFill>
        <p:spPr>
          <a:xfrm>
            <a:off x="-1037071" y="3312147"/>
            <a:ext cx="3234600" cy="308057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6"/>
        <p:cNvGrpSpPr/>
        <p:nvPr/>
      </p:nvGrpSpPr>
      <p:grpSpPr>
        <a:xfrm>
          <a:off x="0" y="0"/>
          <a:ext cx="0" cy="0"/>
          <a:chOff x="0" y="0"/>
          <a:chExt cx="0" cy="0"/>
        </a:xfrm>
      </p:grpSpPr>
      <p:pic>
        <p:nvPicPr>
          <p:cNvPr id="157" name="Google Shape;157;p59"/>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158" name="Google Shape;158;p59"/>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59" name="Google Shape;159;p59"/>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160" name="Google Shape;160;p59"/>
          <p:cNvGrpSpPr/>
          <p:nvPr/>
        </p:nvGrpSpPr>
        <p:grpSpPr>
          <a:xfrm rot="10800000">
            <a:off x="-2112472" y="40575"/>
            <a:ext cx="13495472" cy="6473161"/>
            <a:chOff x="-1842822" y="40576"/>
            <a:chExt cx="13495472" cy="6473161"/>
          </a:xfrm>
        </p:grpSpPr>
        <p:grpSp>
          <p:nvGrpSpPr>
            <p:cNvPr id="161" name="Google Shape;161;p59"/>
            <p:cNvGrpSpPr/>
            <p:nvPr/>
          </p:nvGrpSpPr>
          <p:grpSpPr>
            <a:xfrm>
              <a:off x="-1842822" y="40576"/>
              <a:ext cx="13495472" cy="6473161"/>
              <a:chOff x="-1842822" y="40576"/>
              <a:chExt cx="13495472" cy="6473161"/>
            </a:xfrm>
          </p:grpSpPr>
          <p:pic>
            <p:nvPicPr>
              <p:cNvPr id="162" name="Google Shape;162;p59"/>
              <p:cNvPicPr preferRelativeResize="0"/>
              <p:nvPr/>
            </p:nvPicPr>
            <p:blipFill rotWithShape="1">
              <a:blip r:embed="rId3">
                <a:alphaModFix amt="10000"/>
              </a:blip>
              <a:srcRect/>
              <a:stretch/>
            </p:blipFill>
            <p:spPr>
              <a:xfrm>
                <a:off x="8132799" y="2961012"/>
                <a:ext cx="3519851" cy="3552725"/>
              </a:xfrm>
              <a:prstGeom prst="rect">
                <a:avLst/>
              </a:prstGeom>
              <a:noFill/>
              <a:ln>
                <a:noFill/>
              </a:ln>
            </p:spPr>
          </p:pic>
          <p:pic>
            <p:nvPicPr>
              <p:cNvPr id="163" name="Google Shape;163;p59"/>
              <p:cNvPicPr preferRelativeResize="0"/>
              <p:nvPr/>
            </p:nvPicPr>
            <p:blipFill rotWithShape="1">
              <a:blip r:embed="rId3">
                <a:alphaModFix amt="10000"/>
              </a:blip>
              <a:srcRect/>
              <a:stretch/>
            </p:blipFill>
            <p:spPr>
              <a:xfrm>
                <a:off x="-1842822" y="40576"/>
                <a:ext cx="2556049" cy="2579926"/>
              </a:xfrm>
              <a:prstGeom prst="rect">
                <a:avLst/>
              </a:prstGeom>
              <a:noFill/>
              <a:ln>
                <a:noFill/>
              </a:ln>
            </p:spPr>
          </p:pic>
        </p:grpSp>
        <p:pic>
          <p:nvPicPr>
            <p:cNvPr id="164" name="Google Shape;164;p59"/>
            <p:cNvPicPr preferRelativeResize="0"/>
            <p:nvPr/>
          </p:nvPicPr>
          <p:blipFill rotWithShape="1">
            <a:blip r:embed="rId3">
              <a:alphaModFix amt="10000"/>
            </a:blip>
            <a:srcRect/>
            <a:stretch/>
          </p:blipFill>
          <p:spPr>
            <a:xfrm>
              <a:off x="-824897" y="889976"/>
              <a:ext cx="2556049" cy="257992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60"/>
          <p:cNvSpPr>
            <a:spLocks noGrp="1"/>
          </p:cNvSpPr>
          <p:nvPr>
            <p:ph type="pic" idx="2"/>
          </p:nvPr>
        </p:nvSpPr>
        <p:spPr>
          <a:xfrm>
            <a:off x="0" y="0"/>
            <a:ext cx="9144000" cy="5143500"/>
          </a:xfrm>
          <a:prstGeom prst="rect">
            <a:avLst/>
          </a:prstGeom>
          <a:noFill/>
          <a:ln>
            <a:noFill/>
          </a:ln>
        </p:spPr>
      </p:sp>
      <p:sp>
        <p:nvSpPr>
          <p:cNvPr id="167" name="Google Shape;167;p60"/>
          <p:cNvSpPr txBox="1">
            <a:spLocks noGrp="1"/>
          </p:cNvSpPr>
          <p:nvPr>
            <p:ph type="title"/>
          </p:nvPr>
        </p:nvSpPr>
        <p:spPr>
          <a:xfrm>
            <a:off x="720000" y="4014450"/>
            <a:ext cx="7704000" cy="5727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
        <p:cNvGrpSpPr/>
        <p:nvPr/>
      </p:nvGrpSpPr>
      <p:grpSpPr>
        <a:xfrm>
          <a:off x="0" y="0"/>
          <a:ext cx="0" cy="0"/>
          <a:chOff x="0" y="0"/>
          <a:chExt cx="0" cy="0"/>
        </a:xfrm>
      </p:grpSpPr>
      <p:pic>
        <p:nvPicPr>
          <p:cNvPr id="17" name="Google Shape;17;p41"/>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8" name="Google Shape;18;p41"/>
          <p:cNvGrpSpPr/>
          <p:nvPr/>
        </p:nvGrpSpPr>
        <p:grpSpPr>
          <a:xfrm>
            <a:off x="-1842822" y="40576"/>
            <a:ext cx="13225822" cy="6473161"/>
            <a:chOff x="-1842822" y="40576"/>
            <a:chExt cx="13225822" cy="6473161"/>
          </a:xfrm>
        </p:grpSpPr>
        <p:grpSp>
          <p:nvGrpSpPr>
            <p:cNvPr id="19" name="Google Shape;19;p41"/>
            <p:cNvGrpSpPr/>
            <p:nvPr/>
          </p:nvGrpSpPr>
          <p:grpSpPr>
            <a:xfrm>
              <a:off x="-1842822" y="40576"/>
              <a:ext cx="13225822" cy="6473161"/>
              <a:chOff x="-1842822" y="40576"/>
              <a:chExt cx="13225822" cy="6473161"/>
            </a:xfrm>
          </p:grpSpPr>
          <p:pic>
            <p:nvPicPr>
              <p:cNvPr id="20" name="Google Shape;20;p41"/>
              <p:cNvPicPr preferRelativeResize="0"/>
              <p:nvPr/>
            </p:nvPicPr>
            <p:blipFill rotWithShape="1">
              <a:blip r:embed="rId3">
                <a:alphaModFix amt="10000"/>
              </a:blip>
              <a:srcRect/>
              <a:stretch/>
            </p:blipFill>
            <p:spPr>
              <a:xfrm>
                <a:off x="7863149" y="2961012"/>
                <a:ext cx="3519851" cy="3552725"/>
              </a:xfrm>
              <a:prstGeom prst="rect">
                <a:avLst/>
              </a:prstGeom>
              <a:noFill/>
              <a:ln>
                <a:noFill/>
              </a:ln>
            </p:spPr>
          </p:pic>
          <p:pic>
            <p:nvPicPr>
              <p:cNvPr id="21" name="Google Shape;21;p41"/>
              <p:cNvPicPr preferRelativeResize="0"/>
              <p:nvPr/>
            </p:nvPicPr>
            <p:blipFill rotWithShape="1">
              <a:blip r:embed="rId3">
                <a:alphaModFix amt="10000"/>
              </a:blip>
              <a:srcRect/>
              <a:stretch/>
            </p:blipFill>
            <p:spPr>
              <a:xfrm>
                <a:off x="-1842822" y="40576"/>
                <a:ext cx="2556049" cy="2579926"/>
              </a:xfrm>
              <a:prstGeom prst="rect">
                <a:avLst/>
              </a:prstGeom>
              <a:noFill/>
              <a:ln>
                <a:noFill/>
              </a:ln>
            </p:spPr>
          </p:pic>
        </p:grpSp>
        <p:pic>
          <p:nvPicPr>
            <p:cNvPr id="22" name="Google Shape;22;p41"/>
            <p:cNvPicPr preferRelativeResize="0"/>
            <p:nvPr/>
          </p:nvPicPr>
          <p:blipFill rotWithShape="1">
            <a:blip r:embed="rId3">
              <a:alphaModFix amt="10000"/>
            </a:blip>
            <a:srcRect/>
            <a:stretch/>
          </p:blipFill>
          <p:spPr>
            <a:xfrm>
              <a:off x="-1842822" y="40576"/>
              <a:ext cx="2556049" cy="2579926"/>
            </a:xfrm>
            <a:prstGeom prst="rect">
              <a:avLst/>
            </a:prstGeom>
            <a:noFill/>
            <a:ln>
              <a:noFill/>
            </a:ln>
          </p:spPr>
        </p:pic>
      </p:grpSp>
      <p:sp>
        <p:nvSpPr>
          <p:cNvPr id="23" name="Google Shape;23;p41"/>
          <p:cNvSpPr txBox="1">
            <a:spLocks noGrp="1"/>
          </p:cNvSpPr>
          <p:nvPr>
            <p:ph type="title"/>
          </p:nvPr>
        </p:nvSpPr>
        <p:spPr>
          <a:xfrm>
            <a:off x="720025"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 name="Google Shape;24;p41"/>
          <p:cNvSpPr txBox="1">
            <a:spLocks noGrp="1"/>
          </p:cNvSpPr>
          <p:nvPr>
            <p:ph type="title" idx="2"/>
          </p:nvPr>
        </p:nvSpPr>
        <p:spPr>
          <a:xfrm>
            <a:off x="720000" y="131469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41"/>
          <p:cNvSpPr txBox="1">
            <a:spLocks noGrp="1"/>
          </p:cNvSpPr>
          <p:nvPr>
            <p:ph type="title" idx="3"/>
          </p:nvPr>
        </p:nvSpPr>
        <p:spPr>
          <a:xfrm>
            <a:off x="713225" y="325766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41"/>
          <p:cNvSpPr txBox="1">
            <a:spLocks noGrp="1"/>
          </p:cNvSpPr>
          <p:nvPr>
            <p:ph type="title" idx="4"/>
          </p:nvPr>
        </p:nvSpPr>
        <p:spPr>
          <a:xfrm>
            <a:off x="3412500" y="131469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41"/>
          <p:cNvSpPr txBox="1">
            <a:spLocks noGrp="1"/>
          </p:cNvSpPr>
          <p:nvPr>
            <p:ph type="title" idx="5"/>
          </p:nvPr>
        </p:nvSpPr>
        <p:spPr>
          <a:xfrm>
            <a:off x="3412500" y="325766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41"/>
          <p:cNvSpPr txBox="1">
            <a:spLocks noGrp="1"/>
          </p:cNvSpPr>
          <p:nvPr>
            <p:ph type="title" idx="6"/>
          </p:nvPr>
        </p:nvSpPr>
        <p:spPr>
          <a:xfrm>
            <a:off x="6111775" y="131469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41"/>
          <p:cNvSpPr txBox="1">
            <a:spLocks noGrp="1"/>
          </p:cNvSpPr>
          <p:nvPr>
            <p:ph type="title" idx="7"/>
          </p:nvPr>
        </p:nvSpPr>
        <p:spPr>
          <a:xfrm>
            <a:off x="6111775" y="3257666"/>
            <a:ext cx="734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Albert Sans ExtraLight"/>
                <a:ea typeface="Albert Sans ExtraLight"/>
                <a:cs typeface="Albert Sans ExtraLight"/>
                <a:sym typeface="Albert Sans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41"/>
          <p:cNvSpPr txBox="1">
            <a:spLocks noGrp="1"/>
          </p:cNvSpPr>
          <p:nvPr>
            <p:ph type="subTitle" idx="1"/>
          </p:nvPr>
        </p:nvSpPr>
        <p:spPr>
          <a:xfrm>
            <a:off x="720000" y="1762238"/>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41"/>
          <p:cNvSpPr txBox="1">
            <a:spLocks noGrp="1"/>
          </p:cNvSpPr>
          <p:nvPr>
            <p:ph type="subTitle" idx="8"/>
          </p:nvPr>
        </p:nvSpPr>
        <p:spPr>
          <a:xfrm>
            <a:off x="3419275" y="1762238"/>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 name="Google Shape;32;p41"/>
          <p:cNvSpPr txBox="1">
            <a:spLocks noGrp="1"/>
          </p:cNvSpPr>
          <p:nvPr>
            <p:ph type="subTitle" idx="9"/>
          </p:nvPr>
        </p:nvSpPr>
        <p:spPr>
          <a:xfrm>
            <a:off x="6118550" y="1762238"/>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 name="Google Shape;33;p41"/>
          <p:cNvSpPr txBox="1">
            <a:spLocks noGrp="1"/>
          </p:cNvSpPr>
          <p:nvPr>
            <p:ph type="subTitle" idx="13"/>
          </p:nvPr>
        </p:nvSpPr>
        <p:spPr>
          <a:xfrm>
            <a:off x="720000" y="3705275"/>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 name="Google Shape;34;p41"/>
          <p:cNvSpPr txBox="1">
            <a:spLocks noGrp="1"/>
          </p:cNvSpPr>
          <p:nvPr>
            <p:ph type="subTitle" idx="14"/>
          </p:nvPr>
        </p:nvSpPr>
        <p:spPr>
          <a:xfrm>
            <a:off x="3419275" y="3705275"/>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 name="Google Shape;35;p41"/>
          <p:cNvSpPr txBox="1">
            <a:spLocks noGrp="1"/>
          </p:cNvSpPr>
          <p:nvPr>
            <p:ph type="subTitle" idx="15"/>
          </p:nvPr>
        </p:nvSpPr>
        <p:spPr>
          <a:xfrm>
            <a:off x="6118550" y="3705275"/>
            <a:ext cx="2305500" cy="75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1" name="Google Shape;171;p62"/>
          <p:cNvGrpSpPr/>
          <p:nvPr/>
        </p:nvGrpSpPr>
        <p:grpSpPr>
          <a:xfrm>
            <a:off x="-1159447" y="-1269526"/>
            <a:ext cx="11916999" cy="7682551"/>
            <a:chOff x="-1159447" y="-1269526"/>
            <a:chExt cx="11916999" cy="7682551"/>
          </a:xfrm>
        </p:grpSpPr>
        <p:pic>
          <p:nvPicPr>
            <p:cNvPr id="172" name="Google Shape;172;p62"/>
            <p:cNvPicPr preferRelativeResize="0"/>
            <p:nvPr/>
          </p:nvPicPr>
          <p:blipFill rotWithShape="1">
            <a:blip r:embed="rId3">
              <a:alphaModFix/>
            </a:blip>
            <a:srcRect/>
            <a:stretch/>
          </p:blipFill>
          <p:spPr>
            <a:xfrm rot="10800000" flipH="1">
              <a:off x="713225" y="4603999"/>
              <a:ext cx="1809026" cy="1809026"/>
            </a:xfrm>
            <a:prstGeom prst="rect">
              <a:avLst/>
            </a:prstGeom>
            <a:noFill/>
            <a:ln>
              <a:noFill/>
            </a:ln>
          </p:spPr>
        </p:pic>
        <p:pic>
          <p:nvPicPr>
            <p:cNvPr id="173" name="Google Shape;173;p62"/>
            <p:cNvPicPr preferRelativeResize="0"/>
            <p:nvPr/>
          </p:nvPicPr>
          <p:blipFill rotWithShape="1">
            <a:blip r:embed="rId4">
              <a:alphaModFix amt="10000"/>
            </a:blip>
            <a:srcRect/>
            <a:stretch/>
          </p:blipFill>
          <p:spPr>
            <a:xfrm>
              <a:off x="8201503" y="2120176"/>
              <a:ext cx="2556049" cy="2579926"/>
            </a:xfrm>
            <a:prstGeom prst="rect">
              <a:avLst/>
            </a:prstGeom>
            <a:noFill/>
            <a:ln>
              <a:noFill/>
            </a:ln>
          </p:spPr>
        </p:pic>
        <p:pic>
          <p:nvPicPr>
            <p:cNvPr id="174" name="Google Shape;174;p62"/>
            <p:cNvPicPr preferRelativeResize="0"/>
            <p:nvPr/>
          </p:nvPicPr>
          <p:blipFill rotWithShape="1">
            <a:blip r:embed="rId4">
              <a:alphaModFix amt="10000"/>
            </a:blip>
            <a:srcRect/>
            <a:stretch/>
          </p:blipFill>
          <p:spPr>
            <a:xfrm>
              <a:off x="-1159447" y="622301"/>
              <a:ext cx="2556049" cy="2579926"/>
            </a:xfrm>
            <a:prstGeom prst="rect">
              <a:avLst/>
            </a:prstGeom>
            <a:noFill/>
            <a:ln>
              <a:noFill/>
            </a:ln>
          </p:spPr>
        </p:pic>
        <p:pic>
          <p:nvPicPr>
            <p:cNvPr id="175" name="Google Shape;175;p62"/>
            <p:cNvPicPr preferRelativeResize="0"/>
            <p:nvPr/>
          </p:nvPicPr>
          <p:blipFill rotWithShape="1">
            <a:blip r:embed="rId3">
              <a:alphaModFix/>
            </a:blip>
            <a:srcRect/>
            <a:stretch/>
          </p:blipFill>
          <p:spPr>
            <a:xfrm>
              <a:off x="7216800" y="-1269526"/>
              <a:ext cx="1809026" cy="180902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6"/>
        <p:cNvGrpSpPr/>
        <p:nvPr/>
      </p:nvGrpSpPr>
      <p:grpSpPr>
        <a:xfrm>
          <a:off x="0" y="0"/>
          <a:ext cx="0" cy="0"/>
          <a:chOff x="0" y="0"/>
          <a:chExt cx="0" cy="0"/>
        </a:xfrm>
      </p:grpSpPr>
      <p:pic>
        <p:nvPicPr>
          <p:cNvPr id="177" name="Google Shape;177;p63"/>
          <p:cNvPicPr preferRelativeResize="0"/>
          <p:nvPr/>
        </p:nvPicPr>
        <p:blipFill rotWithShape="1">
          <a:blip r:embed="rId2">
            <a:alphaModFix/>
          </a:blip>
          <a:srcRect/>
          <a:stretch/>
        </p:blipFill>
        <p:spPr>
          <a:xfrm flipH="1">
            <a:off x="0" y="0"/>
            <a:ext cx="9143990" cy="5143500"/>
          </a:xfrm>
          <a:prstGeom prst="rect">
            <a:avLst/>
          </a:prstGeom>
          <a:noFill/>
          <a:ln>
            <a:noFill/>
          </a:ln>
        </p:spPr>
      </p:pic>
      <p:grpSp>
        <p:nvGrpSpPr>
          <p:cNvPr id="178" name="Google Shape;178;p63"/>
          <p:cNvGrpSpPr/>
          <p:nvPr/>
        </p:nvGrpSpPr>
        <p:grpSpPr>
          <a:xfrm>
            <a:off x="-214620" y="3951050"/>
            <a:ext cx="9573225" cy="2055974"/>
            <a:chOff x="-214620" y="3951050"/>
            <a:chExt cx="9573225" cy="2055974"/>
          </a:xfrm>
        </p:grpSpPr>
        <p:pic>
          <p:nvPicPr>
            <p:cNvPr id="179" name="Google Shape;179;p63"/>
            <p:cNvPicPr preferRelativeResize="0"/>
            <p:nvPr/>
          </p:nvPicPr>
          <p:blipFill rotWithShape="1">
            <a:blip r:embed="rId3">
              <a:alphaModFix amt="71000"/>
            </a:blip>
            <a:srcRect/>
            <a:stretch/>
          </p:blipFill>
          <p:spPr>
            <a:xfrm>
              <a:off x="8052680" y="3951050"/>
              <a:ext cx="1305925" cy="2055974"/>
            </a:xfrm>
            <a:prstGeom prst="rect">
              <a:avLst/>
            </a:prstGeom>
            <a:noFill/>
            <a:ln>
              <a:noFill/>
            </a:ln>
            <a:effectLst>
              <a:outerShdw blurRad="271463" dist="19050" dir="5400000" algn="bl" rotWithShape="0">
                <a:schemeClr val="accent5">
                  <a:alpha val="29803"/>
                </a:schemeClr>
              </a:outerShdw>
            </a:effectLst>
          </p:spPr>
        </p:pic>
        <p:pic>
          <p:nvPicPr>
            <p:cNvPr id="180" name="Google Shape;180;p63"/>
            <p:cNvPicPr preferRelativeResize="0"/>
            <p:nvPr/>
          </p:nvPicPr>
          <p:blipFill rotWithShape="1">
            <a:blip r:embed="rId3">
              <a:alphaModFix amt="71000"/>
            </a:blip>
            <a:srcRect/>
            <a:stretch/>
          </p:blipFill>
          <p:spPr>
            <a:xfrm flipH="1">
              <a:off x="-214620" y="3951050"/>
              <a:ext cx="1305925" cy="2055974"/>
            </a:xfrm>
            <a:prstGeom prst="rect">
              <a:avLst/>
            </a:prstGeom>
            <a:noFill/>
            <a:ln>
              <a:noFill/>
            </a:ln>
            <a:effectLst>
              <a:outerShdw blurRad="271463" dist="19050" dir="5400000" algn="bl" rotWithShape="0">
                <a:schemeClr val="accent5">
                  <a:alpha val="29803"/>
                </a:schemeClr>
              </a:outerShdw>
            </a:effectLst>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pic>
        <p:nvPicPr>
          <p:cNvPr id="37" name="Google Shape;37;p42"/>
          <p:cNvPicPr preferRelativeResize="0"/>
          <p:nvPr/>
        </p:nvPicPr>
        <p:blipFill rotWithShape="1">
          <a:blip r:embed="rId2">
            <a:alphaModFix/>
          </a:blip>
          <a:srcRect/>
          <a:stretch/>
        </p:blipFill>
        <p:spPr>
          <a:xfrm rot="10800000">
            <a:off x="0" y="0"/>
            <a:ext cx="9143990" cy="5143500"/>
          </a:xfrm>
          <a:prstGeom prst="rect">
            <a:avLst/>
          </a:prstGeom>
          <a:noFill/>
          <a:ln>
            <a:noFill/>
          </a:ln>
        </p:spPr>
      </p:pic>
      <p:grpSp>
        <p:nvGrpSpPr>
          <p:cNvPr id="38" name="Google Shape;38;p42"/>
          <p:cNvGrpSpPr/>
          <p:nvPr/>
        </p:nvGrpSpPr>
        <p:grpSpPr>
          <a:xfrm>
            <a:off x="-255625" y="-539911"/>
            <a:ext cx="9506667" cy="2556049"/>
            <a:chOff x="-255625" y="-539911"/>
            <a:chExt cx="9506667" cy="2556049"/>
          </a:xfrm>
        </p:grpSpPr>
        <p:pic>
          <p:nvPicPr>
            <p:cNvPr id="39" name="Google Shape;39;p42"/>
            <p:cNvPicPr preferRelativeResize="0"/>
            <p:nvPr/>
          </p:nvPicPr>
          <p:blipFill rotWithShape="1">
            <a:blip r:embed="rId3">
              <a:alphaModFix/>
            </a:blip>
            <a:srcRect/>
            <a:stretch/>
          </p:blipFill>
          <p:spPr>
            <a:xfrm rot="10800000" flipH="1">
              <a:off x="-255625" y="75374"/>
              <a:ext cx="1809026" cy="1809026"/>
            </a:xfrm>
            <a:prstGeom prst="rect">
              <a:avLst/>
            </a:prstGeom>
            <a:noFill/>
            <a:ln>
              <a:noFill/>
            </a:ln>
          </p:spPr>
        </p:pic>
        <p:pic>
          <p:nvPicPr>
            <p:cNvPr id="40" name="Google Shape;40;p42"/>
            <p:cNvPicPr preferRelativeResize="0"/>
            <p:nvPr/>
          </p:nvPicPr>
          <p:blipFill rotWithShape="1">
            <a:blip r:embed="rId4">
              <a:alphaModFix amt="71000"/>
            </a:blip>
            <a:srcRect/>
            <a:stretch/>
          </p:blipFill>
          <p:spPr>
            <a:xfrm rot="-5400000">
              <a:off x="7570092" y="-488487"/>
              <a:ext cx="1305925" cy="2055974"/>
            </a:xfrm>
            <a:prstGeom prst="rect">
              <a:avLst/>
            </a:prstGeom>
            <a:noFill/>
            <a:ln>
              <a:noFill/>
            </a:ln>
            <a:effectLst>
              <a:outerShdw blurRad="271463" dist="19050" dir="5400000" algn="bl" rotWithShape="0">
                <a:schemeClr val="accent5">
                  <a:alpha val="29803"/>
                </a:schemeClr>
              </a:outerShdw>
            </a:effectLst>
          </p:spPr>
        </p:pic>
        <p:pic>
          <p:nvPicPr>
            <p:cNvPr id="41" name="Google Shape;41;p42"/>
            <p:cNvPicPr preferRelativeResize="0"/>
            <p:nvPr/>
          </p:nvPicPr>
          <p:blipFill rotWithShape="1">
            <a:blip r:embed="rId5">
              <a:alphaModFix amt="10000"/>
            </a:blip>
            <a:srcRect/>
            <a:stretch/>
          </p:blipFill>
          <p:spPr>
            <a:xfrm rot="5400000">
              <a:off x="6001728" y="-551849"/>
              <a:ext cx="2556049" cy="2579926"/>
            </a:xfrm>
            <a:prstGeom prst="rect">
              <a:avLst/>
            </a:prstGeom>
            <a:noFill/>
            <a:ln>
              <a:noFill/>
            </a:ln>
          </p:spPr>
        </p:pic>
      </p:grpSp>
      <p:sp>
        <p:nvSpPr>
          <p:cNvPr id="42" name="Google Shape;42;p42"/>
          <p:cNvSpPr txBox="1">
            <a:spLocks noGrp="1"/>
          </p:cNvSpPr>
          <p:nvPr>
            <p:ph type="title"/>
          </p:nvPr>
        </p:nvSpPr>
        <p:spPr>
          <a:xfrm>
            <a:off x="5004325" y="3641275"/>
            <a:ext cx="34032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3" name="Google Shape;43;p42"/>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6000">
                <a:solidFill>
                  <a:schemeClr val="dk2"/>
                </a:solidFill>
                <a:latin typeface="Albert Sans ExtraLight"/>
                <a:ea typeface="Albert Sans ExtraLight"/>
                <a:cs typeface="Albert Sans ExtraLight"/>
                <a:sym typeface="Albert Sans Extra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4" name="Google Shape;44;p42"/>
          <p:cNvSpPr>
            <a:spLocks noGrp="1"/>
          </p:cNvSpPr>
          <p:nvPr>
            <p:ph type="pic" idx="3"/>
          </p:nvPr>
        </p:nvSpPr>
        <p:spPr>
          <a:xfrm flipH="1">
            <a:off x="713225" y="539500"/>
            <a:ext cx="3496500" cy="4064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5"/>
        <p:cNvGrpSpPr/>
        <p:nvPr/>
      </p:nvGrpSpPr>
      <p:grpSpPr>
        <a:xfrm>
          <a:off x="0" y="0"/>
          <a:ext cx="0" cy="0"/>
          <a:chOff x="0" y="0"/>
          <a:chExt cx="0" cy="0"/>
        </a:xfrm>
      </p:grpSpPr>
      <p:pic>
        <p:nvPicPr>
          <p:cNvPr id="46" name="Google Shape;46;p43"/>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47" name="Google Shape;47;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8" name="Google Shape;48;p43"/>
          <p:cNvSpPr txBox="1">
            <a:spLocks noGrp="1"/>
          </p:cNvSpPr>
          <p:nvPr>
            <p:ph type="subTitle" idx="1"/>
          </p:nvPr>
        </p:nvSpPr>
        <p:spPr>
          <a:xfrm>
            <a:off x="1282575" y="1677876"/>
            <a:ext cx="3045300" cy="108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9" name="Google Shape;49;p43"/>
          <p:cNvSpPr txBox="1">
            <a:spLocks noGrp="1"/>
          </p:cNvSpPr>
          <p:nvPr>
            <p:ph type="subTitle" idx="2"/>
          </p:nvPr>
        </p:nvSpPr>
        <p:spPr>
          <a:xfrm>
            <a:off x="5387551" y="1677876"/>
            <a:ext cx="3045300" cy="108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0" name="Google Shape;50;p43"/>
          <p:cNvSpPr txBox="1">
            <a:spLocks noGrp="1"/>
          </p:cNvSpPr>
          <p:nvPr>
            <p:ph type="subTitle" idx="3"/>
          </p:nvPr>
        </p:nvSpPr>
        <p:spPr>
          <a:xfrm>
            <a:off x="1282575" y="3445124"/>
            <a:ext cx="3045300" cy="108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43"/>
          <p:cNvSpPr txBox="1">
            <a:spLocks noGrp="1"/>
          </p:cNvSpPr>
          <p:nvPr>
            <p:ph type="subTitle" idx="4"/>
          </p:nvPr>
        </p:nvSpPr>
        <p:spPr>
          <a:xfrm>
            <a:off x="5387551" y="3445124"/>
            <a:ext cx="3045300" cy="108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 name="Google Shape;52;p43"/>
          <p:cNvSpPr txBox="1">
            <a:spLocks noGrp="1"/>
          </p:cNvSpPr>
          <p:nvPr>
            <p:ph type="subTitle" idx="5"/>
          </p:nvPr>
        </p:nvSpPr>
        <p:spPr>
          <a:xfrm>
            <a:off x="1282575" y="1334950"/>
            <a:ext cx="3045300" cy="44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 name="Google Shape;53;p43"/>
          <p:cNvSpPr txBox="1">
            <a:spLocks noGrp="1"/>
          </p:cNvSpPr>
          <p:nvPr>
            <p:ph type="subTitle" idx="6"/>
          </p:nvPr>
        </p:nvSpPr>
        <p:spPr>
          <a:xfrm>
            <a:off x="1282575" y="3102305"/>
            <a:ext cx="3045300" cy="44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 name="Google Shape;54;p43"/>
          <p:cNvSpPr txBox="1">
            <a:spLocks noGrp="1"/>
          </p:cNvSpPr>
          <p:nvPr>
            <p:ph type="subTitle" idx="7"/>
          </p:nvPr>
        </p:nvSpPr>
        <p:spPr>
          <a:xfrm>
            <a:off x="5387525" y="1334950"/>
            <a:ext cx="3045300" cy="44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43"/>
          <p:cNvSpPr txBox="1">
            <a:spLocks noGrp="1"/>
          </p:cNvSpPr>
          <p:nvPr>
            <p:ph type="subTitle" idx="8"/>
          </p:nvPr>
        </p:nvSpPr>
        <p:spPr>
          <a:xfrm>
            <a:off x="5387525" y="3102305"/>
            <a:ext cx="3045300" cy="44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56" name="Google Shape;56;p43"/>
          <p:cNvPicPr preferRelativeResize="0"/>
          <p:nvPr/>
        </p:nvPicPr>
        <p:blipFill rotWithShape="1">
          <a:blip r:embed="rId3">
            <a:alphaModFix amt="71000"/>
          </a:blip>
          <a:srcRect/>
          <a:stretch/>
        </p:blipFill>
        <p:spPr>
          <a:xfrm>
            <a:off x="8430767" y="3521950"/>
            <a:ext cx="1305925" cy="2055974"/>
          </a:xfrm>
          <a:prstGeom prst="rect">
            <a:avLst/>
          </a:prstGeom>
          <a:noFill/>
          <a:ln>
            <a:noFill/>
          </a:ln>
          <a:effectLst>
            <a:outerShdw blurRad="271463" dist="19050" dir="5400000" algn="bl" rotWithShape="0">
              <a:schemeClr val="accent5">
                <a:alpha val="29803"/>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a:stretch/>
        </p:blipFill>
        <p:spPr>
          <a:xfrm>
            <a:off x="0" y="0"/>
            <a:ext cx="9144000" cy="5143505"/>
          </a:xfrm>
          <a:prstGeom prst="rect">
            <a:avLst/>
          </a:prstGeom>
          <a:noFill/>
          <a:ln>
            <a:noFill/>
          </a:ln>
        </p:spPr>
      </p:pic>
      <p:sp>
        <p:nvSpPr>
          <p:cNvPr id="59" name="Google Shape;59;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TITLE_AND_TWO_COLUMNS_1_1">
    <p:spTree>
      <p:nvGrpSpPr>
        <p:cNvPr id="1" name="Shape 60"/>
        <p:cNvGrpSpPr/>
        <p:nvPr/>
      </p:nvGrpSpPr>
      <p:grpSpPr>
        <a:xfrm>
          <a:off x="0" y="0"/>
          <a:ext cx="0" cy="0"/>
          <a:chOff x="0" y="0"/>
          <a:chExt cx="0" cy="0"/>
        </a:xfrm>
      </p:grpSpPr>
      <p:pic>
        <p:nvPicPr>
          <p:cNvPr id="61" name="Google Shape;61;p45"/>
          <p:cNvPicPr preferRelativeResize="0"/>
          <p:nvPr/>
        </p:nvPicPr>
        <p:blipFill rotWithShape="1">
          <a:blip r:embed="rId2">
            <a:alphaModFix/>
          </a:blip>
          <a:srcRect/>
          <a:stretch/>
        </p:blipFill>
        <p:spPr>
          <a:xfrm flipH="1">
            <a:off x="0" y="0"/>
            <a:ext cx="9143990" cy="5143500"/>
          </a:xfrm>
          <a:prstGeom prst="rect">
            <a:avLst/>
          </a:prstGeom>
          <a:noFill/>
          <a:ln>
            <a:noFill/>
          </a:ln>
        </p:spPr>
      </p:pic>
      <p:sp>
        <p:nvSpPr>
          <p:cNvPr id="62" name="Google Shape;62;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3" name="Google Shape;63;p45"/>
          <p:cNvSpPr txBox="1">
            <a:spLocks noGrp="1"/>
          </p:cNvSpPr>
          <p:nvPr>
            <p:ph type="subTitle" idx="1"/>
          </p:nvPr>
        </p:nvSpPr>
        <p:spPr>
          <a:xfrm>
            <a:off x="713200" y="1123200"/>
            <a:ext cx="7704000" cy="339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sz="1400" b="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grpSp>
        <p:nvGrpSpPr>
          <p:cNvPr id="64" name="Google Shape;64;p45"/>
          <p:cNvGrpSpPr/>
          <p:nvPr/>
        </p:nvGrpSpPr>
        <p:grpSpPr>
          <a:xfrm>
            <a:off x="-1429232" y="-288201"/>
            <a:ext cx="10844075" cy="6458325"/>
            <a:chOff x="-1429232" y="-288200"/>
            <a:chExt cx="10844075" cy="6458325"/>
          </a:xfrm>
        </p:grpSpPr>
        <p:pic>
          <p:nvPicPr>
            <p:cNvPr id="65" name="Google Shape;65;p45"/>
            <p:cNvPicPr preferRelativeResize="0"/>
            <p:nvPr/>
          </p:nvPicPr>
          <p:blipFill rotWithShape="1">
            <a:blip r:embed="rId3">
              <a:alphaModFix amt="71000"/>
            </a:blip>
            <a:srcRect/>
            <a:stretch/>
          </p:blipFill>
          <p:spPr>
            <a:xfrm>
              <a:off x="8108917" y="4114150"/>
              <a:ext cx="1305925" cy="2055974"/>
            </a:xfrm>
            <a:prstGeom prst="rect">
              <a:avLst/>
            </a:prstGeom>
            <a:noFill/>
            <a:ln>
              <a:noFill/>
            </a:ln>
            <a:effectLst>
              <a:outerShdw blurRad="271463" dist="19050" dir="5400000" algn="bl" rotWithShape="0">
                <a:schemeClr val="accent5">
                  <a:alpha val="29803"/>
                </a:schemeClr>
              </a:outerShdw>
            </a:effectLst>
          </p:spPr>
        </p:pic>
        <p:pic>
          <p:nvPicPr>
            <p:cNvPr id="66" name="Google Shape;66;p45"/>
            <p:cNvPicPr preferRelativeResize="0"/>
            <p:nvPr/>
          </p:nvPicPr>
          <p:blipFill rotWithShape="1">
            <a:blip r:embed="rId3">
              <a:alphaModFix amt="71000"/>
            </a:blip>
            <a:srcRect/>
            <a:stretch/>
          </p:blipFill>
          <p:spPr>
            <a:xfrm rot="5400000">
              <a:off x="-1054208" y="-663225"/>
              <a:ext cx="1305925" cy="2055974"/>
            </a:xfrm>
            <a:prstGeom prst="rect">
              <a:avLst/>
            </a:prstGeom>
            <a:noFill/>
            <a:ln>
              <a:noFill/>
            </a:ln>
            <a:effectLst>
              <a:outerShdw blurRad="271463" dist="19050" dir="5400000" algn="bl" rotWithShape="0">
                <a:schemeClr val="accent5">
                  <a:alpha val="29803"/>
                </a:schemeClr>
              </a:outerShdw>
            </a:effectLst>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pic>
        <p:nvPicPr>
          <p:cNvPr id="68" name="Google Shape;68;p46"/>
          <p:cNvPicPr preferRelativeResize="0"/>
          <p:nvPr/>
        </p:nvPicPr>
        <p:blipFill rotWithShape="1">
          <a:blip r:embed="rId2">
            <a:alphaModFix/>
          </a:blip>
          <a:srcRect/>
          <a:stretch/>
        </p:blipFill>
        <p:spPr>
          <a:xfrm rot="10800000" flipH="1">
            <a:off x="0" y="0"/>
            <a:ext cx="9143990" cy="5143500"/>
          </a:xfrm>
          <a:prstGeom prst="rect">
            <a:avLst/>
          </a:prstGeom>
          <a:noFill/>
          <a:ln>
            <a:noFill/>
          </a:ln>
        </p:spPr>
      </p:pic>
      <p:sp>
        <p:nvSpPr>
          <p:cNvPr id="69" name="Google Shape;69;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0" name="Google Shape;70;p46"/>
          <p:cNvSpPr txBox="1">
            <a:spLocks noGrp="1"/>
          </p:cNvSpPr>
          <p:nvPr>
            <p:ph type="subTitle" idx="1"/>
          </p:nvPr>
        </p:nvSpPr>
        <p:spPr>
          <a:xfrm>
            <a:off x="5215775" y="2802750"/>
            <a:ext cx="2695800" cy="146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1" name="Google Shape;71;p46"/>
          <p:cNvSpPr txBox="1">
            <a:spLocks noGrp="1"/>
          </p:cNvSpPr>
          <p:nvPr>
            <p:ph type="subTitle" idx="2"/>
          </p:nvPr>
        </p:nvSpPr>
        <p:spPr>
          <a:xfrm>
            <a:off x="1250825" y="2802750"/>
            <a:ext cx="2695800" cy="146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2" name="Google Shape;72;p46"/>
          <p:cNvSpPr txBox="1">
            <a:spLocks noGrp="1"/>
          </p:cNvSpPr>
          <p:nvPr>
            <p:ph type="subTitle" idx="3"/>
          </p:nvPr>
        </p:nvSpPr>
        <p:spPr>
          <a:xfrm>
            <a:off x="1250825" y="2215150"/>
            <a:ext cx="2695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 name="Google Shape;73;p46"/>
          <p:cNvSpPr txBox="1">
            <a:spLocks noGrp="1"/>
          </p:cNvSpPr>
          <p:nvPr>
            <p:ph type="subTitle" idx="4"/>
          </p:nvPr>
        </p:nvSpPr>
        <p:spPr>
          <a:xfrm>
            <a:off x="5215776" y="2215150"/>
            <a:ext cx="2695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4" name="Google Shape;74;p46"/>
          <p:cNvGrpSpPr/>
          <p:nvPr/>
        </p:nvGrpSpPr>
        <p:grpSpPr>
          <a:xfrm>
            <a:off x="-1089025" y="318924"/>
            <a:ext cx="11294876" cy="5538828"/>
            <a:chOff x="-1089025" y="318924"/>
            <a:chExt cx="11294876" cy="5538828"/>
          </a:xfrm>
        </p:grpSpPr>
        <p:grpSp>
          <p:nvGrpSpPr>
            <p:cNvPr id="75" name="Google Shape;75;p46"/>
            <p:cNvGrpSpPr/>
            <p:nvPr/>
          </p:nvGrpSpPr>
          <p:grpSpPr>
            <a:xfrm>
              <a:off x="-1089025" y="318924"/>
              <a:ext cx="11294876" cy="3945726"/>
              <a:chOff x="-1089025" y="318924"/>
              <a:chExt cx="11294876" cy="3945726"/>
            </a:xfrm>
          </p:grpSpPr>
          <p:pic>
            <p:nvPicPr>
              <p:cNvPr id="76" name="Google Shape;76;p46"/>
              <p:cNvPicPr preferRelativeResize="0"/>
              <p:nvPr/>
            </p:nvPicPr>
            <p:blipFill rotWithShape="1">
              <a:blip r:embed="rId3">
                <a:alphaModFix/>
              </a:blip>
              <a:srcRect/>
              <a:stretch/>
            </p:blipFill>
            <p:spPr>
              <a:xfrm rot="5400000" flipH="1">
                <a:off x="8396825" y="318924"/>
                <a:ext cx="1809026" cy="1809026"/>
              </a:xfrm>
              <a:prstGeom prst="rect">
                <a:avLst/>
              </a:prstGeom>
              <a:noFill/>
              <a:ln>
                <a:noFill/>
              </a:ln>
            </p:spPr>
          </p:pic>
          <p:pic>
            <p:nvPicPr>
              <p:cNvPr id="77" name="Google Shape;77;p46"/>
              <p:cNvPicPr preferRelativeResize="0"/>
              <p:nvPr/>
            </p:nvPicPr>
            <p:blipFill rotWithShape="1">
              <a:blip r:embed="rId3">
                <a:alphaModFix/>
              </a:blip>
              <a:srcRect/>
              <a:stretch/>
            </p:blipFill>
            <p:spPr>
              <a:xfrm rot="5400000" flipH="1">
                <a:off x="-1089025" y="2455624"/>
                <a:ext cx="1809026" cy="1809026"/>
              </a:xfrm>
              <a:prstGeom prst="rect">
                <a:avLst/>
              </a:prstGeom>
              <a:noFill/>
              <a:ln>
                <a:noFill/>
              </a:ln>
            </p:spPr>
          </p:pic>
        </p:grpSp>
        <p:pic>
          <p:nvPicPr>
            <p:cNvPr id="78" name="Google Shape;78;p46"/>
            <p:cNvPicPr preferRelativeResize="0"/>
            <p:nvPr/>
          </p:nvPicPr>
          <p:blipFill rotWithShape="1">
            <a:blip r:embed="rId4">
              <a:alphaModFix amt="10000"/>
            </a:blip>
            <a:srcRect/>
            <a:stretch/>
          </p:blipFill>
          <p:spPr>
            <a:xfrm>
              <a:off x="107678" y="3277826"/>
              <a:ext cx="2556049" cy="25799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9"/>
        <p:cNvGrpSpPr/>
        <p:nvPr/>
      </p:nvGrpSpPr>
      <p:grpSpPr>
        <a:xfrm>
          <a:off x="0" y="0"/>
          <a:ext cx="0" cy="0"/>
          <a:chOff x="0" y="0"/>
          <a:chExt cx="0" cy="0"/>
        </a:xfrm>
      </p:grpSpPr>
      <p:pic>
        <p:nvPicPr>
          <p:cNvPr id="80" name="Google Shape;80;p47"/>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81" name="Google Shape;81;p47"/>
          <p:cNvGrpSpPr/>
          <p:nvPr/>
        </p:nvGrpSpPr>
        <p:grpSpPr>
          <a:xfrm>
            <a:off x="-1335100" y="-2040424"/>
            <a:ext cx="11593802" cy="7744951"/>
            <a:chOff x="-1335100" y="-2040424"/>
            <a:chExt cx="11593802" cy="7744951"/>
          </a:xfrm>
        </p:grpSpPr>
        <p:pic>
          <p:nvPicPr>
            <p:cNvPr id="82" name="Google Shape;82;p47"/>
            <p:cNvPicPr preferRelativeResize="0"/>
            <p:nvPr/>
          </p:nvPicPr>
          <p:blipFill rotWithShape="1">
            <a:blip r:embed="rId3">
              <a:alphaModFix/>
            </a:blip>
            <a:srcRect/>
            <a:stretch/>
          </p:blipFill>
          <p:spPr>
            <a:xfrm rot="10800000" flipH="1">
              <a:off x="-1335100" y="3047499"/>
              <a:ext cx="1809026" cy="1809026"/>
            </a:xfrm>
            <a:prstGeom prst="rect">
              <a:avLst/>
            </a:prstGeom>
            <a:noFill/>
            <a:ln>
              <a:noFill/>
            </a:ln>
          </p:spPr>
        </p:pic>
        <p:pic>
          <p:nvPicPr>
            <p:cNvPr id="83" name="Google Shape;83;p47"/>
            <p:cNvPicPr preferRelativeResize="0"/>
            <p:nvPr/>
          </p:nvPicPr>
          <p:blipFill rotWithShape="1">
            <a:blip r:embed="rId4">
              <a:alphaModFix amt="10000"/>
            </a:blip>
            <a:srcRect/>
            <a:stretch/>
          </p:blipFill>
          <p:spPr>
            <a:xfrm>
              <a:off x="7702653" y="3124601"/>
              <a:ext cx="2556049" cy="2579926"/>
            </a:xfrm>
            <a:prstGeom prst="rect">
              <a:avLst/>
            </a:prstGeom>
            <a:noFill/>
            <a:ln>
              <a:noFill/>
            </a:ln>
          </p:spPr>
        </p:pic>
        <p:pic>
          <p:nvPicPr>
            <p:cNvPr id="84" name="Google Shape;84;p47"/>
            <p:cNvPicPr preferRelativeResize="0"/>
            <p:nvPr/>
          </p:nvPicPr>
          <p:blipFill rotWithShape="1">
            <a:blip r:embed="rId4">
              <a:alphaModFix amt="10000"/>
            </a:blip>
            <a:srcRect/>
            <a:stretch/>
          </p:blipFill>
          <p:spPr>
            <a:xfrm>
              <a:off x="3235753" y="-2040424"/>
              <a:ext cx="2556049" cy="2579926"/>
            </a:xfrm>
            <a:prstGeom prst="rect">
              <a:avLst/>
            </a:prstGeom>
            <a:noFill/>
            <a:ln>
              <a:noFill/>
            </a:ln>
          </p:spPr>
        </p:pic>
      </p:grpSp>
      <p:sp>
        <p:nvSpPr>
          <p:cNvPr id="85" name="Google Shape;85;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6" name="Google Shape;86;p47"/>
          <p:cNvSpPr txBox="1">
            <a:spLocks noGrp="1"/>
          </p:cNvSpPr>
          <p:nvPr>
            <p:ph type="subTitle" idx="1"/>
          </p:nvPr>
        </p:nvSpPr>
        <p:spPr>
          <a:xfrm>
            <a:off x="709225" y="2807208"/>
            <a:ext cx="2439600" cy="141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7" name="Google Shape;87;p47"/>
          <p:cNvSpPr txBox="1">
            <a:spLocks noGrp="1"/>
          </p:cNvSpPr>
          <p:nvPr>
            <p:ph type="subTitle" idx="2"/>
          </p:nvPr>
        </p:nvSpPr>
        <p:spPr>
          <a:xfrm>
            <a:off x="3352198" y="2807208"/>
            <a:ext cx="2439600" cy="141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8" name="Google Shape;88;p47"/>
          <p:cNvSpPr txBox="1">
            <a:spLocks noGrp="1"/>
          </p:cNvSpPr>
          <p:nvPr>
            <p:ph type="subTitle" idx="3"/>
          </p:nvPr>
        </p:nvSpPr>
        <p:spPr>
          <a:xfrm>
            <a:off x="5996169" y="2807208"/>
            <a:ext cx="2439600" cy="141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9" name="Google Shape;89;p47"/>
          <p:cNvSpPr txBox="1">
            <a:spLocks noGrp="1"/>
          </p:cNvSpPr>
          <p:nvPr>
            <p:ph type="subTitle" idx="4"/>
          </p:nvPr>
        </p:nvSpPr>
        <p:spPr>
          <a:xfrm>
            <a:off x="709225" y="2212848"/>
            <a:ext cx="2439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47"/>
          <p:cNvSpPr txBox="1">
            <a:spLocks noGrp="1"/>
          </p:cNvSpPr>
          <p:nvPr>
            <p:ph type="subTitle" idx="5"/>
          </p:nvPr>
        </p:nvSpPr>
        <p:spPr>
          <a:xfrm>
            <a:off x="3352202" y="2212848"/>
            <a:ext cx="2439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47"/>
          <p:cNvSpPr txBox="1">
            <a:spLocks noGrp="1"/>
          </p:cNvSpPr>
          <p:nvPr>
            <p:ph type="subTitle" idx="6"/>
          </p:nvPr>
        </p:nvSpPr>
        <p:spPr>
          <a:xfrm>
            <a:off x="5996170" y="2212848"/>
            <a:ext cx="2439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2"/>
        <p:cNvGrpSpPr/>
        <p:nvPr/>
      </p:nvGrpSpPr>
      <p:grpSpPr>
        <a:xfrm>
          <a:off x="0" y="0"/>
          <a:ext cx="0" cy="0"/>
          <a:chOff x="0" y="0"/>
          <a:chExt cx="0" cy="0"/>
        </a:xfrm>
      </p:grpSpPr>
      <p:pic>
        <p:nvPicPr>
          <p:cNvPr id="93" name="Google Shape;93;p48"/>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94" name="Google Shape;94;p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5" name="Google Shape;95;p48"/>
          <p:cNvSpPr txBox="1">
            <a:spLocks noGrp="1"/>
          </p:cNvSpPr>
          <p:nvPr>
            <p:ph type="subTitle" idx="1"/>
          </p:nvPr>
        </p:nvSpPr>
        <p:spPr>
          <a:xfrm>
            <a:off x="723900" y="1740230"/>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6" name="Google Shape;96;p48"/>
          <p:cNvSpPr txBox="1">
            <a:spLocks noGrp="1"/>
          </p:cNvSpPr>
          <p:nvPr>
            <p:ph type="subTitle" idx="2"/>
          </p:nvPr>
        </p:nvSpPr>
        <p:spPr>
          <a:xfrm>
            <a:off x="3577144" y="1740240"/>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7" name="Google Shape;97;p48"/>
          <p:cNvSpPr txBox="1">
            <a:spLocks noGrp="1"/>
          </p:cNvSpPr>
          <p:nvPr>
            <p:ph type="subTitle" idx="3"/>
          </p:nvPr>
        </p:nvSpPr>
        <p:spPr>
          <a:xfrm>
            <a:off x="723900" y="3438642"/>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8" name="Google Shape;98;p48"/>
          <p:cNvSpPr txBox="1">
            <a:spLocks noGrp="1"/>
          </p:cNvSpPr>
          <p:nvPr>
            <p:ph type="subTitle" idx="4"/>
          </p:nvPr>
        </p:nvSpPr>
        <p:spPr>
          <a:xfrm>
            <a:off x="3577144" y="3438642"/>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9" name="Google Shape;99;p48"/>
          <p:cNvSpPr txBox="1">
            <a:spLocks noGrp="1"/>
          </p:cNvSpPr>
          <p:nvPr>
            <p:ph type="subTitle" idx="5"/>
          </p:nvPr>
        </p:nvSpPr>
        <p:spPr>
          <a:xfrm>
            <a:off x="6430388" y="1740240"/>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0" name="Google Shape;100;p48"/>
          <p:cNvSpPr txBox="1">
            <a:spLocks noGrp="1"/>
          </p:cNvSpPr>
          <p:nvPr>
            <p:ph type="subTitle" idx="6"/>
          </p:nvPr>
        </p:nvSpPr>
        <p:spPr>
          <a:xfrm>
            <a:off x="6430388" y="3438642"/>
            <a:ext cx="19860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 name="Google Shape;101;p48"/>
          <p:cNvSpPr txBox="1">
            <a:spLocks noGrp="1"/>
          </p:cNvSpPr>
          <p:nvPr>
            <p:ph type="subTitle" idx="7"/>
          </p:nvPr>
        </p:nvSpPr>
        <p:spPr>
          <a:xfrm>
            <a:off x="723900" y="1110407"/>
            <a:ext cx="19842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48"/>
          <p:cNvSpPr txBox="1">
            <a:spLocks noGrp="1"/>
          </p:cNvSpPr>
          <p:nvPr>
            <p:ph type="subTitle" idx="8"/>
          </p:nvPr>
        </p:nvSpPr>
        <p:spPr>
          <a:xfrm>
            <a:off x="3577144" y="1110416"/>
            <a:ext cx="19842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48"/>
          <p:cNvSpPr txBox="1">
            <a:spLocks noGrp="1"/>
          </p:cNvSpPr>
          <p:nvPr>
            <p:ph type="subTitle" idx="9"/>
          </p:nvPr>
        </p:nvSpPr>
        <p:spPr>
          <a:xfrm>
            <a:off x="6430388" y="1110416"/>
            <a:ext cx="19842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4" name="Google Shape;104;p48"/>
          <p:cNvSpPr txBox="1">
            <a:spLocks noGrp="1"/>
          </p:cNvSpPr>
          <p:nvPr>
            <p:ph type="subTitle" idx="13"/>
          </p:nvPr>
        </p:nvSpPr>
        <p:spPr>
          <a:xfrm>
            <a:off x="723900" y="2805695"/>
            <a:ext cx="19860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5" name="Google Shape;105;p48"/>
          <p:cNvSpPr txBox="1">
            <a:spLocks noGrp="1"/>
          </p:cNvSpPr>
          <p:nvPr>
            <p:ph type="subTitle" idx="14"/>
          </p:nvPr>
        </p:nvSpPr>
        <p:spPr>
          <a:xfrm>
            <a:off x="3577144" y="2805695"/>
            <a:ext cx="19842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6" name="Google Shape;106;p48"/>
          <p:cNvSpPr txBox="1">
            <a:spLocks noGrp="1"/>
          </p:cNvSpPr>
          <p:nvPr>
            <p:ph type="subTitle" idx="15"/>
          </p:nvPr>
        </p:nvSpPr>
        <p:spPr>
          <a:xfrm>
            <a:off x="6430388" y="2805695"/>
            <a:ext cx="1984200" cy="65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7" name="Google Shape;107;p48"/>
          <p:cNvGrpSpPr/>
          <p:nvPr/>
        </p:nvGrpSpPr>
        <p:grpSpPr>
          <a:xfrm>
            <a:off x="-1315150" y="-173138"/>
            <a:ext cx="9120551" cy="6666726"/>
            <a:chOff x="-1315150" y="-173138"/>
            <a:chExt cx="9120551" cy="6666726"/>
          </a:xfrm>
        </p:grpSpPr>
        <p:pic>
          <p:nvPicPr>
            <p:cNvPr id="108" name="Google Shape;108;p48"/>
            <p:cNvPicPr preferRelativeResize="0"/>
            <p:nvPr/>
          </p:nvPicPr>
          <p:blipFill rotWithShape="1">
            <a:blip r:embed="rId3">
              <a:alphaModFix/>
            </a:blip>
            <a:srcRect/>
            <a:stretch/>
          </p:blipFill>
          <p:spPr>
            <a:xfrm>
              <a:off x="-1315150" y="-173138"/>
              <a:ext cx="1809026" cy="1809026"/>
            </a:xfrm>
            <a:prstGeom prst="rect">
              <a:avLst/>
            </a:prstGeom>
            <a:noFill/>
            <a:ln>
              <a:noFill/>
            </a:ln>
          </p:spPr>
        </p:pic>
        <p:pic>
          <p:nvPicPr>
            <p:cNvPr id="109" name="Google Shape;109;p48"/>
            <p:cNvPicPr preferRelativeResize="0"/>
            <p:nvPr/>
          </p:nvPicPr>
          <p:blipFill rotWithShape="1">
            <a:blip r:embed="rId3">
              <a:alphaModFix/>
            </a:blip>
            <a:srcRect/>
            <a:stretch/>
          </p:blipFill>
          <p:spPr>
            <a:xfrm flipH="1">
              <a:off x="5996375" y="4684562"/>
              <a:ext cx="1809026" cy="18090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endParaRPr/>
          </a:p>
        </p:txBody>
      </p:sp>
      <p:sp>
        <p:nvSpPr>
          <p:cNvPr id="7" name="Google Shape;7;p39"/>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
          <p:cNvPicPr preferRelativeResize="0"/>
          <p:nvPr/>
        </p:nvPicPr>
        <p:blipFill rotWithShape="1">
          <a:blip r:embed="rId3">
            <a:alphaModFix/>
          </a:blip>
          <a:srcRect/>
          <a:stretch/>
        </p:blipFill>
        <p:spPr>
          <a:xfrm rot="10800000" flipH="1">
            <a:off x="4650200" y="121624"/>
            <a:ext cx="1809026" cy="1809026"/>
          </a:xfrm>
          <a:prstGeom prst="rect">
            <a:avLst/>
          </a:prstGeom>
          <a:noFill/>
          <a:ln>
            <a:noFill/>
          </a:ln>
        </p:spPr>
      </p:pic>
      <p:sp>
        <p:nvSpPr>
          <p:cNvPr id="186" name="Google Shape;186;p1"/>
          <p:cNvSpPr txBox="1">
            <a:spLocks noGrp="1"/>
          </p:cNvSpPr>
          <p:nvPr>
            <p:ph type="ctrTitle"/>
          </p:nvPr>
        </p:nvSpPr>
        <p:spPr>
          <a:xfrm>
            <a:off x="713225" y="539496"/>
            <a:ext cx="3612000" cy="2615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5200"/>
              <a:buNone/>
            </a:pPr>
            <a:r>
              <a:rPr lang="en" sz="2800"/>
              <a:t>2020 Behavioral Risk Surveillance System(BRFSS) Survey Data Mining</a:t>
            </a:r>
            <a:endParaRPr sz="2800"/>
          </a:p>
        </p:txBody>
      </p:sp>
      <p:sp>
        <p:nvSpPr>
          <p:cNvPr id="187" name="Google Shape;187;p1"/>
          <p:cNvSpPr txBox="1">
            <a:spLocks noGrp="1"/>
          </p:cNvSpPr>
          <p:nvPr>
            <p:ph type="subTitle" idx="1"/>
          </p:nvPr>
        </p:nvSpPr>
        <p:spPr>
          <a:xfrm>
            <a:off x="1717288" y="3968496"/>
            <a:ext cx="3321600" cy="63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en" dirty="0"/>
              <a:t>Professor: Jae Young Lee</a:t>
            </a:r>
            <a:endParaRPr dirty="0"/>
          </a:p>
          <a:p>
            <a:pPr marL="0" lvl="0" indent="0" algn="r" rtl="0">
              <a:lnSpc>
                <a:spcPct val="100000"/>
              </a:lnSpc>
              <a:spcBef>
                <a:spcPts val="0"/>
              </a:spcBef>
              <a:spcAft>
                <a:spcPts val="0"/>
              </a:spcAft>
              <a:buSzPts val="1200"/>
              <a:buNone/>
            </a:pPr>
            <a:r>
              <a:rPr lang="en" dirty="0"/>
              <a:t>Authors: Yidan Sun</a:t>
            </a:r>
            <a:endParaRPr dirty="0"/>
          </a:p>
        </p:txBody>
      </p:sp>
      <p:cxnSp>
        <p:nvCxnSpPr>
          <p:cNvPr id="188" name="Google Shape;188;p1"/>
          <p:cNvCxnSpPr/>
          <p:nvPr/>
        </p:nvCxnSpPr>
        <p:spPr>
          <a:xfrm rot="10800000">
            <a:off x="766408" y="3260750"/>
            <a:ext cx="3492000" cy="0"/>
          </a:xfrm>
          <a:prstGeom prst="straightConnector1">
            <a:avLst/>
          </a:prstGeom>
          <a:noFill/>
          <a:ln w="9525" cap="flat" cmpd="sng">
            <a:solidFill>
              <a:schemeClr val="dk2"/>
            </a:solidFill>
            <a:prstDash val="solid"/>
            <a:round/>
            <a:headEnd type="none" w="sm" len="sm"/>
            <a:tailEnd type="none" w="sm" len="sm"/>
          </a:ln>
        </p:spPr>
      </p:cxnSp>
      <p:sp>
        <p:nvSpPr>
          <p:cNvPr id="189" name="Google Shape;189;p1"/>
          <p:cNvSpPr>
            <a:spLocks noGrp="1"/>
          </p:cNvSpPr>
          <p:nvPr>
            <p:ph type="pic" idx="2"/>
          </p:nvPr>
        </p:nvSpPr>
        <p:spPr>
          <a:xfrm>
            <a:off x="5330952" y="539496"/>
            <a:ext cx="3099900" cy="4059900"/>
          </a:xfrm>
          <a:prstGeom prst="rect">
            <a:avLst/>
          </a:prstGeom>
          <a:noFill/>
          <a:ln>
            <a:noFill/>
          </a:ln>
        </p:spPr>
        <p:txBody>
          <a:bodyPr/>
          <a:lstStyle/>
          <a:p>
            <a:endParaRPr lang="en-US"/>
          </a:p>
        </p:txBody>
      </p:sp>
      <p:pic>
        <p:nvPicPr>
          <p:cNvPr id="190" name="Google Shape;190;p1"/>
          <p:cNvPicPr preferRelativeResize="0"/>
          <p:nvPr/>
        </p:nvPicPr>
        <p:blipFill rotWithShape="1">
          <a:blip r:embed="rId4">
            <a:alphaModFix/>
          </a:blip>
          <a:srcRect l="25401" r="29608"/>
          <a:stretch/>
        </p:blipFill>
        <p:spPr>
          <a:xfrm>
            <a:off x="5180174" y="539500"/>
            <a:ext cx="3250499" cy="4064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cf7e411902_2_8"/>
          <p:cNvSpPr txBox="1">
            <a:spLocks noGrp="1"/>
          </p:cNvSpPr>
          <p:nvPr>
            <p:ph type="title"/>
          </p:nvPr>
        </p:nvSpPr>
        <p:spPr>
          <a:xfrm>
            <a:off x="5004325" y="3641275"/>
            <a:ext cx="41397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sz="3800"/>
              <a:t>Feature Selection</a:t>
            </a:r>
            <a:endParaRPr sz="3800"/>
          </a:p>
        </p:txBody>
      </p:sp>
      <p:sp>
        <p:nvSpPr>
          <p:cNvPr id="334" name="Google Shape;334;g2cf7e411902_2_8"/>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03</a:t>
            </a:r>
            <a:endParaRPr/>
          </a:p>
        </p:txBody>
      </p:sp>
      <p:cxnSp>
        <p:nvCxnSpPr>
          <p:cNvPr id="335" name="Google Shape;335;g2cf7e411902_2_8"/>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336" name="Google Shape;336;g2cf7e411902_2_8"/>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337" name="Google Shape;337;g2cf7e411902_2_8"/>
          <p:cNvPicPr preferRelativeResize="0"/>
          <p:nvPr/>
        </p:nvPicPr>
        <p:blipFill rotWithShape="1">
          <a:blip r:embed="rId3">
            <a:alphaModFix/>
          </a:blip>
          <a:srcRect l="42681" r="8899"/>
          <a:stretch/>
        </p:blipFill>
        <p:spPr>
          <a:xfrm>
            <a:off x="701000" y="540400"/>
            <a:ext cx="3496499" cy="406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cf7e411902_3_1154"/>
          <p:cNvSpPr txBox="1"/>
          <p:nvPr/>
        </p:nvSpPr>
        <p:spPr>
          <a:xfrm>
            <a:off x="331850" y="218700"/>
            <a:ext cx="3887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Albert Sans"/>
                <a:ea typeface="Albert Sans"/>
                <a:cs typeface="Albert Sans"/>
                <a:sym typeface="Albert Sans"/>
              </a:rPr>
              <a:t>Three Selection Methods</a:t>
            </a:r>
            <a:endParaRPr sz="2500">
              <a:solidFill>
                <a:schemeClr val="dk1"/>
              </a:solidFill>
              <a:latin typeface="Albert Sans"/>
              <a:ea typeface="Albert Sans"/>
              <a:cs typeface="Albert Sans"/>
              <a:sym typeface="Albert Sans"/>
            </a:endParaRPr>
          </a:p>
        </p:txBody>
      </p:sp>
      <p:sp>
        <p:nvSpPr>
          <p:cNvPr id="343" name="Google Shape;343;g2cf7e411902_3_1154"/>
          <p:cNvSpPr txBox="1"/>
          <p:nvPr/>
        </p:nvSpPr>
        <p:spPr>
          <a:xfrm>
            <a:off x="388825" y="864300"/>
            <a:ext cx="6767700" cy="370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Albert Sans"/>
                <a:ea typeface="Albert Sans"/>
                <a:cs typeface="Albert Sans"/>
                <a:sym typeface="Albert Sans"/>
              </a:rPr>
              <a:t>Chi-Square</a:t>
            </a:r>
            <a:endParaRPr>
              <a:solidFill>
                <a:schemeClr val="accent6"/>
              </a:solidFill>
            </a:endParaRPr>
          </a:p>
          <a:p>
            <a:pPr marL="0" lvl="0" indent="0" algn="l" rtl="0">
              <a:spcBef>
                <a:spcPts val="0"/>
              </a:spcBef>
              <a:spcAft>
                <a:spcPts val="0"/>
              </a:spcAft>
              <a:buNone/>
            </a:pPr>
            <a:r>
              <a:rPr lang="en">
                <a:solidFill>
                  <a:schemeClr val="accent6"/>
                </a:solidFill>
              </a:rPr>
              <a:t>Classify Class to factor, find approach to apply chi-square test and extract p-value, then filter dataset based on threshold p-value &lt;0.05.Filter out the selected attribute dataset </a:t>
            </a:r>
            <a:endParaRPr>
              <a:solidFill>
                <a:schemeClr val="accent6"/>
              </a:solidFill>
            </a:endParaRPr>
          </a:p>
          <a:p>
            <a:pPr marL="0" lvl="0" indent="0" algn="l" rtl="0">
              <a:spcBef>
                <a:spcPts val="0"/>
              </a:spcBef>
              <a:spcAft>
                <a:spcPts val="0"/>
              </a:spcAft>
              <a:buNone/>
            </a:pPr>
            <a:endParaRPr>
              <a:solidFill>
                <a:schemeClr val="accent6"/>
              </a:solidFill>
            </a:endParaRPr>
          </a:p>
          <a:p>
            <a:pPr marL="0" lvl="0" indent="0" algn="l" rtl="0">
              <a:spcBef>
                <a:spcPts val="0"/>
              </a:spcBef>
              <a:spcAft>
                <a:spcPts val="0"/>
              </a:spcAft>
              <a:buNone/>
            </a:pPr>
            <a:r>
              <a:rPr lang="en" sz="2500">
                <a:solidFill>
                  <a:schemeClr val="dk1"/>
                </a:solidFill>
                <a:latin typeface="Albert Sans"/>
                <a:ea typeface="Albert Sans"/>
                <a:cs typeface="Albert Sans"/>
                <a:sym typeface="Albert Sans"/>
              </a:rPr>
              <a:t>Anova F-test</a:t>
            </a:r>
            <a:endParaRPr>
              <a:solidFill>
                <a:schemeClr val="accent6"/>
              </a:solidFill>
            </a:endParaRPr>
          </a:p>
          <a:p>
            <a:pPr marL="0" lvl="0" indent="0" algn="l" rtl="0">
              <a:spcBef>
                <a:spcPts val="0"/>
              </a:spcBef>
              <a:spcAft>
                <a:spcPts val="0"/>
              </a:spcAft>
              <a:buNone/>
            </a:pPr>
            <a:r>
              <a:rPr lang="en">
                <a:solidFill>
                  <a:schemeClr val="accent6"/>
                </a:solidFill>
              </a:rPr>
              <a:t>Conduct ANOVA, extract the summary and then the p-value, threshold of p-value is 0.05.Select features based on a p-value threshold p &lt; 0.05 and generated selected features.</a:t>
            </a:r>
            <a:endParaRPr>
              <a:solidFill>
                <a:schemeClr val="accent6"/>
              </a:solidFill>
            </a:endParaRPr>
          </a:p>
          <a:p>
            <a:pPr marL="0" lvl="0" indent="0" algn="l" rtl="0">
              <a:spcBef>
                <a:spcPts val="0"/>
              </a:spcBef>
              <a:spcAft>
                <a:spcPts val="0"/>
              </a:spcAft>
              <a:buNone/>
            </a:pPr>
            <a:endParaRPr>
              <a:solidFill>
                <a:schemeClr val="accent6"/>
              </a:solidFill>
            </a:endParaRPr>
          </a:p>
          <a:p>
            <a:pPr marL="0" lvl="0" indent="0" algn="l" rtl="0">
              <a:spcBef>
                <a:spcPts val="0"/>
              </a:spcBef>
              <a:spcAft>
                <a:spcPts val="0"/>
              </a:spcAft>
              <a:buNone/>
            </a:pPr>
            <a:r>
              <a:rPr lang="en" sz="2500">
                <a:solidFill>
                  <a:schemeClr val="dk1"/>
                </a:solidFill>
                <a:latin typeface="Albert Sans"/>
                <a:ea typeface="Albert Sans"/>
                <a:cs typeface="Albert Sans"/>
                <a:sym typeface="Albert Sans"/>
              </a:rPr>
              <a:t>Random Forest Variable Importance</a:t>
            </a:r>
            <a:endParaRPr>
              <a:solidFill>
                <a:schemeClr val="accent6"/>
              </a:solidFill>
            </a:endParaRPr>
          </a:p>
          <a:p>
            <a:pPr marL="0" lvl="0" indent="0" algn="l" rtl="0">
              <a:spcBef>
                <a:spcPts val="0"/>
              </a:spcBef>
              <a:spcAft>
                <a:spcPts val="0"/>
              </a:spcAft>
              <a:buNone/>
            </a:pPr>
            <a:r>
              <a:rPr lang="en">
                <a:solidFill>
                  <a:schemeClr val="accent6"/>
                </a:solidFill>
              </a:rPr>
              <a:t>Perform random forest variable importance, and extract the column corresponding to MeanDecreaseGini, Sort the importance measures and pick out the top 100 features. Choose the dataset with the 100 features as selected attributes.</a:t>
            </a:r>
            <a:endParaRPr>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cf7e411902_3_1177"/>
          <p:cNvSpPr txBox="1"/>
          <p:nvPr/>
        </p:nvSpPr>
        <p:spPr>
          <a:xfrm>
            <a:off x="461300" y="320575"/>
            <a:ext cx="7673700" cy="96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a:solidFill>
                <a:schemeClr val="accent6"/>
              </a:solidFill>
              <a:latin typeface="Albert Sans"/>
              <a:ea typeface="Albert Sans"/>
              <a:cs typeface="Albert Sans"/>
              <a:sym typeface="Albert Sans"/>
            </a:endParaRPr>
          </a:p>
          <a:p>
            <a:pPr marL="0" lvl="0" indent="0" algn="l" rtl="0">
              <a:spcBef>
                <a:spcPts val="0"/>
              </a:spcBef>
              <a:spcAft>
                <a:spcPts val="0"/>
              </a:spcAft>
              <a:buNone/>
            </a:pPr>
            <a:r>
              <a:rPr lang="en" sz="3000">
                <a:solidFill>
                  <a:schemeClr val="accent6"/>
                </a:solidFill>
                <a:latin typeface="Albert Sans"/>
                <a:ea typeface="Albert Sans"/>
                <a:cs typeface="Albert Sans"/>
                <a:sym typeface="Albert Sans"/>
              </a:rPr>
              <a:t>6 balanced &amp; reduced</a:t>
            </a:r>
            <a:endParaRPr sz="3000">
              <a:solidFill>
                <a:schemeClr val="accent6"/>
              </a:solidFill>
              <a:latin typeface="Albert Sans"/>
              <a:ea typeface="Albert Sans"/>
              <a:cs typeface="Albert Sans"/>
              <a:sym typeface="Albert Sans"/>
            </a:endParaRPr>
          </a:p>
          <a:p>
            <a:pPr marL="0" lvl="0" indent="0" algn="l" rtl="0">
              <a:spcBef>
                <a:spcPts val="0"/>
              </a:spcBef>
              <a:spcAft>
                <a:spcPts val="0"/>
              </a:spcAft>
              <a:buNone/>
            </a:pPr>
            <a:r>
              <a:rPr lang="en" sz="3000">
                <a:solidFill>
                  <a:schemeClr val="accent6"/>
                </a:solidFill>
                <a:latin typeface="Albert Sans"/>
                <a:ea typeface="Albert Sans"/>
                <a:cs typeface="Albert Sans"/>
                <a:sym typeface="Albert Sans"/>
              </a:rPr>
              <a:t>train sets are ready for fitting models</a:t>
            </a:r>
            <a:endParaRPr sz="3000">
              <a:solidFill>
                <a:schemeClr val="accent6"/>
              </a:solidFill>
              <a:latin typeface="Albert Sans"/>
              <a:ea typeface="Albert Sans"/>
              <a:cs typeface="Albert Sans"/>
              <a:sym typeface="Albert Sans"/>
            </a:endParaRPr>
          </a:p>
        </p:txBody>
      </p:sp>
      <p:graphicFrame>
        <p:nvGraphicFramePr>
          <p:cNvPr id="349" name="Google Shape;349;g2cf7e411902_3_1177"/>
          <p:cNvGraphicFramePr/>
          <p:nvPr/>
        </p:nvGraphicFramePr>
        <p:xfrm>
          <a:off x="202825" y="1625425"/>
          <a:ext cx="8822100" cy="2311900"/>
        </p:xfrm>
        <a:graphic>
          <a:graphicData uri="http://schemas.openxmlformats.org/drawingml/2006/table">
            <a:tbl>
              <a:tblPr>
                <a:noFill/>
                <a:tableStyleId>{46E334EE-4228-4D6A-9710-D395177D403C}</a:tableStyleId>
              </a:tblPr>
              <a:tblGrid>
                <a:gridCol w="1854550">
                  <a:extLst>
                    <a:ext uri="{9D8B030D-6E8A-4147-A177-3AD203B41FA5}">
                      <a16:colId xmlns:a16="http://schemas.microsoft.com/office/drawing/2014/main" val="20000"/>
                    </a:ext>
                  </a:extLst>
                </a:gridCol>
                <a:gridCol w="2279200">
                  <a:extLst>
                    <a:ext uri="{9D8B030D-6E8A-4147-A177-3AD203B41FA5}">
                      <a16:colId xmlns:a16="http://schemas.microsoft.com/office/drawing/2014/main" val="20001"/>
                    </a:ext>
                  </a:extLst>
                </a:gridCol>
                <a:gridCol w="2181400">
                  <a:extLst>
                    <a:ext uri="{9D8B030D-6E8A-4147-A177-3AD203B41FA5}">
                      <a16:colId xmlns:a16="http://schemas.microsoft.com/office/drawing/2014/main" val="20002"/>
                    </a:ext>
                  </a:extLst>
                </a:gridCol>
                <a:gridCol w="2506950">
                  <a:extLst>
                    <a:ext uri="{9D8B030D-6E8A-4147-A177-3AD203B41FA5}">
                      <a16:colId xmlns:a16="http://schemas.microsoft.com/office/drawing/2014/main" val="20003"/>
                    </a:ext>
                  </a:extLst>
                </a:gridCol>
              </a:tblGrid>
              <a:tr h="359725">
                <a:tc>
                  <a:txBody>
                    <a:bodyPr/>
                    <a:lstStyle/>
                    <a:p>
                      <a:pPr marL="0" lvl="0" indent="0" algn="l" rtl="0">
                        <a:spcBef>
                          <a:spcPts val="0"/>
                        </a:spcBef>
                        <a:spcAft>
                          <a:spcPts val="0"/>
                        </a:spcAft>
                        <a:buNone/>
                      </a:pPr>
                      <a:r>
                        <a:rPr lang="en" sz="2000">
                          <a:solidFill>
                            <a:schemeClr val="accent5"/>
                          </a:solidFill>
                          <a:latin typeface="Albert Sans"/>
                          <a:ea typeface="Albert Sans"/>
                          <a:cs typeface="Albert Sans"/>
                          <a:sym typeface="Albert Sans"/>
                        </a:rPr>
                        <a:t>#Feature selected</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Chi Square</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Anova F-test</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Random Forest Variable Importance</a:t>
                      </a:r>
                      <a:endParaRPr sz="2000">
                        <a:solidFill>
                          <a:schemeClr val="accent6"/>
                        </a:solidFill>
                      </a:endParaRPr>
                    </a:p>
                  </a:txBody>
                  <a:tcPr marL="91425" marR="91425" marT="91425" marB="91425"/>
                </a:tc>
                <a:extLst>
                  <a:ext uri="{0D108BD9-81ED-4DB2-BD59-A6C34878D82A}">
                    <a16:rowId xmlns:a16="http://schemas.microsoft.com/office/drawing/2014/main" val="10000"/>
                  </a:ext>
                </a:extLst>
              </a:tr>
              <a:tr h="759725">
                <a:tc>
                  <a:txBody>
                    <a:bodyPr/>
                    <a:lstStyle/>
                    <a:p>
                      <a:pPr marL="0" lvl="0" indent="0" algn="l" rtl="0">
                        <a:spcBef>
                          <a:spcPts val="0"/>
                        </a:spcBef>
                        <a:spcAft>
                          <a:spcPts val="0"/>
                        </a:spcAft>
                        <a:buNone/>
                      </a:pPr>
                      <a:r>
                        <a:rPr lang="en" sz="2000">
                          <a:solidFill>
                            <a:schemeClr val="accent6"/>
                          </a:solidFill>
                        </a:rPr>
                        <a:t>Oversample</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53     </a:t>
                      </a:r>
                      <a:r>
                        <a:rPr lang="en" sz="2000">
                          <a:solidFill>
                            <a:schemeClr val="dk2"/>
                          </a:solidFill>
                        </a:rPr>
                        <a:t>Chi_Sq_1</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96  </a:t>
                      </a:r>
                      <a:r>
                        <a:rPr lang="en" sz="2000">
                          <a:solidFill>
                            <a:schemeClr val="dk2"/>
                          </a:solidFill>
                        </a:rPr>
                        <a:t>Anov_F_1</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100    </a:t>
                      </a:r>
                      <a:r>
                        <a:rPr lang="en" sz="2000">
                          <a:solidFill>
                            <a:schemeClr val="dk2"/>
                          </a:solidFill>
                        </a:rPr>
                        <a:t>RF_1</a:t>
                      </a:r>
                      <a:endParaRPr sz="2000">
                        <a:solidFill>
                          <a:schemeClr val="accent6"/>
                        </a:solidFill>
                      </a:endParaRPr>
                    </a:p>
                  </a:txBody>
                  <a:tcPr marL="91425" marR="91425" marT="91425" marB="91425"/>
                </a:tc>
                <a:extLst>
                  <a:ext uri="{0D108BD9-81ED-4DB2-BD59-A6C34878D82A}">
                    <a16:rowId xmlns:a16="http://schemas.microsoft.com/office/drawing/2014/main" val="10001"/>
                  </a:ext>
                </a:extLst>
              </a:tr>
              <a:tr h="759725">
                <a:tc>
                  <a:txBody>
                    <a:bodyPr/>
                    <a:lstStyle/>
                    <a:p>
                      <a:pPr marL="0" lvl="0" indent="0" algn="l" rtl="0">
                        <a:spcBef>
                          <a:spcPts val="0"/>
                        </a:spcBef>
                        <a:spcAft>
                          <a:spcPts val="0"/>
                        </a:spcAft>
                        <a:buNone/>
                      </a:pPr>
                      <a:r>
                        <a:rPr lang="en" sz="2000">
                          <a:solidFill>
                            <a:schemeClr val="accent6"/>
                          </a:solidFill>
                        </a:rPr>
                        <a:t>Undersample</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34     </a:t>
                      </a:r>
                      <a:r>
                        <a:rPr lang="en" sz="2000">
                          <a:solidFill>
                            <a:schemeClr val="dk2"/>
                          </a:solidFill>
                        </a:rPr>
                        <a:t>Chi_Sq_2</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65  </a:t>
                      </a:r>
                      <a:r>
                        <a:rPr lang="en" sz="2000">
                          <a:solidFill>
                            <a:schemeClr val="dk2"/>
                          </a:solidFill>
                        </a:rPr>
                        <a:t>Anov_F_2</a:t>
                      </a:r>
                      <a:endParaRPr sz="2000">
                        <a:solidFill>
                          <a:schemeClr val="accent6"/>
                        </a:solidFill>
                      </a:endParaRPr>
                    </a:p>
                  </a:txBody>
                  <a:tcPr marL="91425" marR="91425" marT="91425" marB="91425"/>
                </a:tc>
                <a:tc>
                  <a:txBody>
                    <a:bodyPr/>
                    <a:lstStyle/>
                    <a:p>
                      <a:pPr marL="0" lvl="0" indent="0" algn="l" rtl="0">
                        <a:spcBef>
                          <a:spcPts val="0"/>
                        </a:spcBef>
                        <a:spcAft>
                          <a:spcPts val="0"/>
                        </a:spcAft>
                        <a:buNone/>
                      </a:pPr>
                      <a:r>
                        <a:rPr lang="en" sz="2000">
                          <a:solidFill>
                            <a:schemeClr val="accent6"/>
                          </a:solidFill>
                        </a:rPr>
                        <a:t>100    </a:t>
                      </a:r>
                      <a:r>
                        <a:rPr lang="en" sz="2000">
                          <a:solidFill>
                            <a:schemeClr val="dk2"/>
                          </a:solidFill>
                        </a:rPr>
                        <a:t>RF_2</a:t>
                      </a:r>
                      <a:endParaRPr sz="2000">
                        <a:solidFill>
                          <a:schemeClr val="accent6"/>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350" name="Google Shape;350;g2cf7e411902_3_1177"/>
          <p:cNvSpPr txBox="1"/>
          <p:nvPr/>
        </p:nvSpPr>
        <p:spPr>
          <a:xfrm>
            <a:off x="246600" y="4381075"/>
            <a:ext cx="646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Oversample subsets: Chi_Sq_1,Anov_F_1,RF_1</a:t>
            </a:r>
            <a:endParaRPr sz="1300">
              <a:solidFill>
                <a:schemeClr val="dk2"/>
              </a:solidFill>
            </a:endParaRPr>
          </a:p>
          <a:p>
            <a:pPr marL="0" lvl="0" indent="0" algn="l" rtl="0">
              <a:spcBef>
                <a:spcPts val="0"/>
              </a:spcBef>
              <a:spcAft>
                <a:spcPts val="0"/>
              </a:spcAft>
              <a:buNone/>
            </a:pPr>
            <a:r>
              <a:rPr lang="en" sz="1300">
                <a:solidFill>
                  <a:schemeClr val="dk2"/>
                </a:solidFill>
              </a:rPr>
              <a:t>Undersample subsets: Chi_Sq_2,Anov_F_2,RF_2</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cf7e411902_2_16"/>
          <p:cNvSpPr txBox="1">
            <a:spLocks noGrp="1"/>
          </p:cNvSpPr>
          <p:nvPr>
            <p:ph type="title"/>
          </p:nvPr>
        </p:nvSpPr>
        <p:spPr>
          <a:xfrm>
            <a:off x="5004325" y="3641275"/>
            <a:ext cx="41397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Algorithms</a:t>
            </a:r>
            <a:endParaRPr/>
          </a:p>
        </p:txBody>
      </p:sp>
      <p:sp>
        <p:nvSpPr>
          <p:cNvPr id="356" name="Google Shape;356;g2cf7e411902_2_16"/>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04</a:t>
            </a:r>
            <a:endParaRPr/>
          </a:p>
        </p:txBody>
      </p:sp>
      <p:cxnSp>
        <p:nvCxnSpPr>
          <p:cNvPr id="357" name="Google Shape;357;g2cf7e411902_2_16"/>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358" name="Google Shape;358;g2cf7e411902_2_16"/>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359" name="Google Shape;359;g2cf7e411902_2_16"/>
          <p:cNvPicPr preferRelativeResize="0"/>
          <p:nvPr/>
        </p:nvPicPr>
        <p:blipFill rotWithShape="1">
          <a:blip r:embed="rId3">
            <a:alphaModFix/>
          </a:blip>
          <a:srcRect l="42681" r="8899"/>
          <a:stretch/>
        </p:blipFill>
        <p:spPr>
          <a:xfrm>
            <a:off x="701000" y="540400"/>
            <a:ext cx="3496499" cy="406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cf7e411902_4_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Algorithms</a:t>
            </a:r>
            <a:endParaRPr/>
          </a:p>
        </p:txBody>
      </p:sp>
      <p:sp>
        <p:nvSpPr>
          <p:cNvPr id="365" name="Google Shape;365;g2cf7e411902_4_27"/>
          <p:cNvSpPr txBox="1">
            <a:spLocks noGrp="1"/>
          </p:cNvSpPr>
          <p:nvPr>
            <p:ph type="subTitle" idx="1"/>
          </p:nvPr>
        </p:nvSpPr>
        <p:spPr>
          <a:xfrm>
            <a:off x="5215775" y="1621350"/>
            <a:ext cx="3208200" cy="28908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b="1"/>
              <a:t>Models were tuned uniquely for each dataset </a:t>
            </a:r>
            <a:endParaRPr sz="1500" b="1"/>
          </a:p>
          <a:p>
            <a:pPr marL="0" lvl="0" indent="0" algn="l" rtl="0">
              <a:lnSpc>
                <a:spcPct val="100000"/>
              </a:lnSpc>
              <a:spcBef>
                <a:spcPts val="0"/>
              </a:spcBef>
              <a:spcAft>
                <a:spcPts val="0"/>
              </a:spcAft>
              <a:buNone/>
            </a:pPr>
            <a:endParaRPr sz="1500" b="1"/>
          </a:p>
          <a:p>
            <a:pPr marL="457200" lvl="0" indent="-323850" algn="l" rtl="0">
              <a:lnSpc>
                <a:spcPct val="100000"/>
              </a:lnSpc>
              <a:spcBef>
                <a:spcPts val="0"/>
              </a:spcBef>
              <a:spcAft>
                <a:spcPts val="0"/>
              </a:spcAft>
              <a:buSzPts val="1500"/>
              <a:buChar char="●"/>
            </a:pPr>
            <a:r>
              <a:rPr lang="en" sz="1500" b="1"/>
              <a:t>Models were tuned across across a range of their hyperparameter features on the full training set when possible </a:t>
            </a:r>
            <a:endParaRPr sz="1500" b="1"/>
          </a:p>
          <a:p>
            <a:pPr marL="0" lvl="0" indent="0" algn="l" rtl="0">
              <a:lnSpc>
                <a:spcPct val="100000"/>
              </a:lnSpc>
              <a:spcBef>
                <a:spcPts val="0"/>
              </a:spcBef>
              <a:spcAft>
                <a:spcPts val="0"/>
              </a:spcAft>
              <a:buNone/>
            </a:pPr>
            <a:endParaRPr sz="1500" b="1"/>
          </a:p>
          <a:p>
            <a:pPr marL="457200" lvl="0" indent="-323850" algn="l" rtl="0">
              <a:lnSpc>
                <a:spcPct val="100000"/>
              </a:lnSpc>
              <a:spcBef>
                <a:spcPts val="0"/>
              </a:spcBef>
              <a:spcAft>
                <a:spcPts val="0"/>
              </a:spcAft>
              <a:buSzPts val="1500"/>
              <a:buChar char="●"/>
            </a:pPr>
            <a:r>
              <a:rPr lang="en" sz="1500" b="1"/>
              <a:t>For models with longer training times, random items from each set were selected and used</a:t>
            </a:r>
            <a:endParaRPr sz="1500" b="1"/>
          </a:p>
        </p:txBody>
      </p:sp>
      <p:sp>
        <p:nvSpPr>
          <p:cNvPr id="366" name="Google Shape;366;g2cf7e411902_4_27"/>
          <p:cNvSpPr txBox="1">
            <a:spLocks noGrp="1"/>
          </p:cNvSpPr>
          <p:nvPr>
            <p:ph type="subTitle" idx="2"/>
          </p:nvPr>
        </p:nvSpPr>
        <p:spPr>
          <a:xfrm>
            <a:off x="1267475" y="1621350"/>
            <a:ext cx="3881400" cy="2890800"/>
          </a:xfrm>
          <a:prstGeom prst="rect">
            <a:avLst/>
          </a:prstGeom>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SzPts val="1500"/>
              <a:buAutoNum type="arabicPeriod"/>
            </a:pPr>
            <a:r>
              <a:rPr lang="en" sz="1500" b="1"/>
              <a:t>Logistic Regression</a:t>
            </a:r>
            <a:endParaRPr sz="1500" b="1"/>
          </a:p>
          <a:p>
            <a:pPr marL="457200" lvl="0" indent="-323850" algn="l" rtl="0">
              <a:lnSpc>
                <a:spcPct val="200000"/>
              </a:lnSpc>
              <a:spcBef>
                <a:spcPts val="0"/>
              </a:spcBef>
              <a:spcAft>
                <a:spcPts val="0"/>
              </a:spcAft>
              <a:buSzPts val="1500"/>
              <a:buAutoNum type="arabicPeriod"/>
            </a:pPr>
            <a:r>
              <a:rPr lang="en" sz="1500" b="1"/>
              <a:t>Naive Bayes</a:t>
            </a:r>
            <a:endParaRPr sz="1500" b="1"/>
          </a:p>
          <a:p>
            <a:pPr marL="457200" lvl="0" indent="-323850" algn="l" rtl="0">
              <a:lnSpc>
                <a:spcPct val="200000"/>
              </a:lnSpc>
              <a:spcBef>
                <a:spcPts val="0"/>
              </a:spcBef>
              <a:spcAft>
                <a:spcPts val="0"/>
              </a:spcAft>
              <a:buSzPts val="1500"/>
              <a:buAutoNum type="arabicPeriod"/>
            </a:pPr>
            <a:r>
              <a:rPr lang="en" sz="1500" b="1"/>
              <a:t>J48 Decision Tree</a:t>
            </a:r>
            <a:endParaRPr sz="1500" b="1"/>
          </a:p>
          <a:p>
            <a:pPr marL="457200" lvl="0" indent="-323850" algn="l" rtl="0">
              <a:lnSpc>
                <a:spcPct val="200000"/>
              </a:lnSpc>
              <a:spcBef>
                <a:spcPts val="0"/>
              </a:spcBef>
              <a:spcAft>
                <a:spcPts val="0"/>
              </a:spcAft>
              <a:buSzPts val="1500"/>
              <a:buAutoNum type="arabicPeriod"/>
            </a:pPr>
            <a:r>
              <a:rPr lang="en" sz="1500" b="1"/>
              <a:t>C5 Decision Tree</a:t>
            </a:r>
            <a:endParaRPr sz="1500" b="1"/>
          </a:p>
          <a:p>
            <a:pPr marL="457200" lvl="0" indent="-323850" algn="l" rtl="0">
              <a:lnSpc>
                <a:spcPct val="200000"/>
              </a:lnSpc>
              <a:spcBef>
                <a:spcPts val="0"/>
              </a:spcBef>
              <a:spcAft>
                <a:spcPts val="0"/>
              </a:spcAft>
              <a:buSzPts val="1500"/>
              <a:buAutoNum type="arabicPeriod"/>
            </a:pPr>
            <a:r>
              <a:rPr lang="en" sz="1500" b="1"/>
              <a:t>Random Forest</a:t>
            </a:r>
            <a:endParaRPr sz="1500" b="1"/>
          </a:p>
          <a:p>
            <a:pPr marL="457200" lvl="0" indent="-323850" algn="l" rtl="0">
              <a:lnSpc>
                <a:spcPct val="200000"/>
              </a:lnSpc>
              <a:spcBef>
                <a:spcPts val="0"/>
              </a:spcBef>
              <a:spcAft>
                <a:spcPts val="0"/>
              </a:spcAft>
              <a:buSzPts val="1500"/>
              <a:buAutoNum type="arabicPeriod"/>
            </a:pPr>
            <a:r>
              <a:rPr lang="en" sz="1500" b="1"/>
              <a:t>Support Vector Machine (SVM)</a:t>
            </a:r>
            <a:endParaRPr sz="1500" b="1"/>
          </a:p>
          <a:p>
            <a:pPr marL="0" lvl="0" indent="0" algn="l" rtl="0">
              <a:spcBef>
                <a:spcPts val="0"/>
              </a:spcBef>
              <a:spcAft>
                <a:spcPts val="0"/>
              </a:spcAft>
              <a:buNone/>
            </a:pPr>
            <a:endParaRPr sz="1500" b="1"/>
          </a:p>
        </p:txBody>
      </p:sp>
      <p:sp>
        <p:nvSpPr>
          <p:cNvPr id="367" name="Google Shape;367;g2cf7e411902_4_27"/>
          <p:cNvSpPr txBox="1">
            <a:spLocks noGrp="1"/>
          </p:cNvSpPr>
          <p:nvPr>
            <p:ph type="subTitle" idx="4"/>
          </p:nvPr>
        </p:nvSpPr>
        <p:spPr>
          <a:xfrm>
            <a:off x="5148926" y="1017725"/>
            <a:ext cx="2695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Tuning Process</a:t>
            </a:r>
            <a:endParaRPr/>
          </a:p>
        </p:txBody>
      </p:sp>
      <p:sp>
        <p:nvSpPr>
          <p:cNvPr id="368" name="Google Shape;368;g2cf7e411902_4_27"/>
          <p:cNvSpPr txBox="1">
            <a:spLocks noGrp="1"/>
          </p:cNvSpPr>
          <p:nvPr>
            <p:ph type="subTitle" idx="4"/>
          </p:nvPr>
        </p:nvSpPr>
        <p:spPr>
          <a:xfrm>
            <a:off x="1267476" y="1048650"/>
            <a:ext cx="2695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Types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cf7e411902_4_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Parameter Tuning-Oversample</a:t>
            </a:r>
            <a:endParaRPr/>
          </a:p>
        </p:txBody>
      </p:sp>
      <p:sp>
        <p:nvSpPr>
          <p:cNvPr id="374" name="Google Shape;374;g2cf7e411902_4_7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5" name="Google Shape;375;g2cf7e411902_4_71"/>
          <p:cNvPicPr preferRelativeResize="0"/>
          <p:nvPr/>
        </p:nvPicPr>
        <p:blipFill>
          <a:blip r:embed="rId3">
            <a:alphaModFix/>
          </a:blip>
          <a:stretch>
            <a:fillRect/>
          </a:stretch>
        </p:blipFill>
        <p:spPr>
          <a:xfrm>
            <a:off x="450075" y="1139550"/>
            <a:ext cx="8195399" cy="36290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cf7e411902_3_121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81" name="Google Shape;381;g2cf7e411902_3_1213"/>
          <p:cNvPicPr preferRelativeResize="0"/>
          <p:nvPr/>
        </p:nvPicPr>
        <p:blipFill>
          <a:blip r:embed="rId3">
            <a:alphaModFix/>
          </a:blip>
          <a:stretch>
            <a:fillRect/>
          </a:stretch>
        </p:blipFill>
        <p:spPr>
          <a:xfrm>
            <a:off x="360000" y="1265618"/>
            <a:ext cx="8424001" cy="3168857"/>
          </a:xfrm>
          <a:prstGeom prst="rect">
            <a:avLst/>
          </a:prstGeom>
          <a:noFill/>
          <a:ln>
            <a:noFill/>
          </a:ln>
        </p:spPr>
      </p:pic>
      <p:sp>
        <p:nvSpPr>
          <p:cNvPr id="382" name="Google Shape;382;g2cf7e411902_3_1213"/>
          <p:cNvSpPr txBox="1">
            <a:spLocks noGrp="1"/>
          </p:cNvSpPr>
          <p:nvPr>
            <p:ph type="title"/>
          </p:nvPr>
        </p:nvSpPr>
        <p:spPr>
          <a:xfrm>
            <a:off x="360000" y="466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Parameter Tuning-Undersample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cf7e411902_2_24"/>
          <p:cNvSpPr txBox="1">
            <a:spLocks noGrp="1"/>
          </p:cNvSpPr>
          <p:nvPr>
            <p:ph type="title"/>
          </p:nvPr>
        </p:nvSpPr>
        <p:spPr>
          <a:xfrm>
            <a:off x="5004325" y="3641275"/>
            <a:ext cx="41397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Results</a:t>
            </a:r>
            <a:endParaRPr/>
          </a:p>
        </p:txBody>
      </p:sp>
      <p:sp>
        <p:nvSpPr>
          <p:cNvPr id="388" name="Google Shape;388;g2cf7e411902_2_24"/>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05</a:t>
            </a:r>
            <a:endParaRPr/>
          </a:p>
        </p:txBody>
      </p:sp>
      <p:cxnSp>
        <p:nvCxnSpPr>
          <p:cNvPr id="389" name="Google Shape;389;g2cf7e411902_2_24"/>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390" name="Google Shape;390;g2cf7e411902_2_24"/>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391" name="Google Shape;391;g2cf7e411902_2_24"/>
          <p:cNvPicPr preferRelativeResize="0"/>
          <p:nvPr/>
        </p:nvPicPr>
        <p:blipFill rotWithShape="1">
          <a:blip r:embed="rId3">
            <a:alphaModFix/>
          </a:blip>
          <a:srcRect l="42681" r="8899"/>
          <a:stretch/>
        </p:blipFill>
        <p:spPr>
          <a:xfrm>
            <a:off x="701000" y="540400"/>
            <a:ext cx="3496499" cy="406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cf7e411902_2_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Training Dataset</a:t>
            </a:r>
            <a:endParaRPr/>
          </a:p>
        </p:txBody>
      </p:sp>
      <p:sp>
        <p:nvSpPr>
          <p:cNvPr id="397" name="Google Shape;397;g2cf7e411902_2_53"/>
          <p:cNvSpPr txBox="1"/>
          <p:nvPr/>
        </p:nvSpPr>
        <p:spPr>
          <a:xfrm>
            <a:off x="481600" y="1232900"/>
            <a:ext cx="3173700" cy="3605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Random Forest feature selection with oversampling of the under represented feature class generated the best results across all models</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Chi Square was the best feature selection method with an undersampled example class</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Oversampling the under represented class is the overall better methodology we found for this dataset</a:t>
            </a:r>
            <a:endParaRPr sz="1300">
              <a:solidFill>
                <a:schemeClr val="dk1"/>
              </a:solidFill>
              <a:latin typeface="Roboto"/>
              <a:ea typeface="Roboto"/>
              <a:cs typeface="Roboto"/>
              <a:sym typeface="Roboto"/>
            </a:endParaRPr>
          </a:p>
        </p:txBody>
      </p:sp>
      <p:pic>
        <p:nvPicPr>
          <p:cNvPr id="398" name="Google Shape;398;g2cf7e411902_2_53"/>
          <p:cNvPicPr preferRelativeResize="0"/>
          <p:nvPr/>
        </p:nvPicPr>
        <p:blipFill>
          <a:blip r:embed="rId3">
            <a:alphaModFix/>
          </a:blip>
          <a:stretch>
            <a:fillRect/>
          </a:stretch>
        </p:blipFill>
        <p:spPr>
          <a:xfrm>
            <a:off x="3956575" y="1232900"/>
            <a:ext cx="4750775" cy="3544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cf7e411902_4_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Scores by Model and Feature Select</a:t>
            </a:r>
            <a:endParaRPr/>
          </a:p>
        </p:txBody>
      </p:sp>
      <p:pic>
        <p:nvPicPr>
          <p:cNvPr id="404" name="Google Shape;404;g2cf7e411902_4_1"/>
          <p:cNvPicPr preferRelativeResize="0"/>
          <p:nvPr/>
        </p:nvPicPr>
        <p:blipFill>
          <a:blip r:embed="rId3">
            <a:alphaModFix/>
          </a:blip>
          <a:stretch>
            <a:fillRect/>
          </a:stretch>
        </p:blipFill>
        <p:spPr>
          <a:xfrm>
            <a:off x="1708587" y="1215750"/>
            <a:ext cx="5726819" cy="3416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
          <p:cNvSpPr txBox="1">
            <a:spLocks noGrp="1"/>
          </p:cNvSpPr>
          <p:nvPr>
            <p:ph type="title"/>
          </p:nvPr>
        </p:nvSpPr>
        <p:spPr>
          <a:xfrm>
            <a:off x="720025"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Contents</a:t>
            </a:r>
            <a:endParaRPr/>
          </a:p>
        </p:txBody>
      </p:sp>
      <p:sp>
        <p:nvSpPr>
          <p:cNvPr id="196" name="Google Shape;196;p2"/>
          <p:cNvSpPr txBox="1">
            <a:spLocks noGrp="1"/>
          </p:cNvSpPr>
          <p:nvPr>
            <p:ph type="title" idx="2"/>
          </p:nvPr>
        </p:nvSpPr>
        <p:spPr>
          <a:xfrm>
            <a:off x="720000" y="131469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01</a:t>
            </a:r>
            <a:endParaRPr/>
          </a:p>
        </p:txBody>
      </p:sp>
      <p:sp>
        <p:nvSpPr>
          <p:cNvPr id="197" name="Google Shape;197;p2"/>
          <p:cNvSpPr txBox="1">
            <a:spLocks noGrp="1"/>
          </p:cNvSpPr>
          <p:nvPr>
            <p:ph type="title" idx="3"/>
          </p:nvPr>
        </p:nvSpPr>
        <p:spPr>
          <a:xfrm>
            <a:off x="713225" y="325766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04</a:t>
            </a:r>
            <a:endParaRPr/>
          </a:p>
        </p:txBody>
      </p:sp>
      <p:sp>
        <p:nvSpPr>
          <p:cNvPr id="198" name="Google Shape;198;p2"/>
          <p:cNvSpPr txBox="1">
            <a:spLocks noGrp="1"/>
          </p:cNvSpPr>
          <p:nvPr>
            <p:ph type="title" idx="4"/>
          </p:nvPr>
        </p:nvSpPr>
        <p:spPr>
          <a:xfrm>
            <a:off x="3412500" y="131469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02</a:t>
            </a:r>
            <a:endParaRPr/>
          </a:p>
        </p:txBody>
      </p:sp>
      <p:sp>
        <p:nvSpPr>
          <p:cNvPr id="199" name="Google Shape;199;p2"/>
          <p:cNvSpPr txBox="1">
            <a:spLocks noGrp="1"/>
          </p:cNvSpPr>
          <p:nvPr>
            <p:ph type="title" idx="5"/>
          </p:nvPr>
        </p:nvSpPr>
        <p:spPr>
          <a:xfrm>
            <a:off x="3412500" y="325766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05</a:t>
            </a:r>
            <a:endParaRPr/>
          </a:p>
        </p:txBody>
      </p:sp>
      <p:sp>
        <p:nvSpPr>
          <p:cNvPr id="200" name="Google Shape;200;p2"/>
          <p:cNvSpPr txBox="1">
            <a:spLocks noGrp="1"/>
          </p:cNvSpPr>
          <p:nvPr>
            <p:ph type="title" idx="6"/>
          </p:nvPr>
        </p:nvSpPr>
        <p:spPr>
          <a:xfrm>
            <a:off x="6111775" y="131469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03</a:t>
            </a:r>
            <a:endParaRPr/>
          </a:p>
        </p:txBody>
      </p:sp>
      <p:sp>
        <p:nvSpPr>
          <p:cNvPr id="201" name="Google Shape;201;p2"/>
          <p:cNvSpPr txBox="1">
            <a:spLocks noGrp="1"/>
          </p:cNvSpPr>
          <p:nvPr>
            <p:ph type="title" idx="7"/>
          </p:nvPr>
        </p:nvSpPr>
        <p:spPr>
          <a:xfrm>
            <a:off x="6111775" y="3257666"/>
            <a:ext cx="734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06</a:t>
            </a:r>
            <a:endParaRPr/>
          </a:p>
        </p:txBody>
      </p:sp>
      <p:sp>
        <p:nvSpPr>
          <p:cNvPr id="202" name="Google Shape;202;p2"/>
          <p:cNvSpPr txBox="1">
            <a:spLocks noGrp="1"/>
          </p:cNvSpPr>
          <p:nvPr>
            <p:ph type="subTitle" idx="1"/>
          </p:nvPr>
        </p:nvSpPr>
        <p:spPr>
          <a:xfrm>
            <a:off x="720000" y="1762238"/>
            <a:ext cx="2305500" cy="75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Exploration</a:t>
            </a:r>
            <a:endParaRPr/>
          </a:p>
          <a:p>
            <a:pPr marL="0" lvl="0" indent="0" algn="l" rtl="0">
              <a:lnSpc>
                <a:spcPct val="100000"/>
              </a:lnSpc>
              <a:spcBef>
                <a:spcPts val="0"/>
              </a:spcBef>
              <a:spcAft>
                <a:spcPts val="0"/>
              </a:spcAft>
              <a:buSzPts val="2400"/>
              <a:buNone/>
            </a:pPr>
            <a:r>
              <a:rPr lang="en"/>
              <a:t>&amp; Preprocessing</a:t>
            </a:r>
            <a:endParaRPr/>
          </a:p>
        </p:txBody>
      </p:sp>
      <p:sp>
        <p:nvSpPr>
          <p:cNvPr id="203" name="Google Shape;203;p2"/>
          <p:cNvSpPr txBox="1">
            <a:spLocks noGrp="1"/>
          </p:cNvSpPr>
          <p:nvPr>
            <p:ph type="subTitle" idx="8"/>
          </p:nvPr>
        </p:nvSpPr>
        <p:spPr>
          <a:xfrm>
            <a:off x="3419275" y="1762238"/>
            <a:ext cx="2305500" cy="75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Partition</a:t>
            </a:r>
            <a:endParaRPr/>
          </a:p>
        </p:txBody>
      </p:sp>
      <p:sp>
        <p:nvSpPr>
          <p:cNvPr id="204" name="Google Shape;204;p2"/>
          <p:cNvSpPr txBox="1">
            <a:spLocks noGrp="1"/>
          </p:cNvSpPr>
          <p:nvPr>
            <p:ph type="subTitle" idx="9"/>
          </p:nvPr>
        </p:nvSpPr>
        <p:spPr>
          <a:xfrm>
            <a:off x="6118550" y="1762238"/>
            <a:ext cx="23055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a:t>Feature Selection</a:t>
            </a:r>
            <a:endParaRPr/>
          </a:p>
        </p:txBody>
      </p:sp>
      <p:sp>
        <p:nvSpPr>
          <p:cNvPr id="205" name="Google Shape;205;p2"/>
          <p:cNvSpPr txBox="1">
            <a:spLocks noGrp="1"/>
          </p:cNvSpPr>
          <p:nvPr>
            <p:ph type="subTitle" idx="13"/>
          </p:nvPr>
        </p:nvSpPr>
        <p:spPr>
          <a:xfrm>
            <a:off x="720000" y="3705275"/>
            <a:ext cx="23055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a:t>Algorithms</a:t>
            </a:r>
            <a:endParaRPr/>
          </a:p>
        </p:txBody>
      </p:sp>
      <p:sp>
        <p:nvSpPr>
          <p:cNvPr id="206" name="Google Shape;206;p2"/>
          <p:cNvSpPr txBox="1">
            <a:spLocks noGrp="1"/>
          </p:cNvSpPr>
          <p:nvPr>
            <p:ph type="subTitle" idx="14"/>
          </p:nvPr>
        </p:nvSpPr>
        <p:spPr>
          <a:xfrm>
            <a:off x="3419275" y="3705275"/>
            <a:ext cx="23055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a:t>Results</a:t>
            </a:r>
            <a:endParaRPr/>
          </a:p>
        </p:txBody>
      </p:sp>
      <p:sp>
        <p:nvSpPr>
          <p:cNvPr id="207" name="Google Shape;207;p2"/>
          <p:cNvSpPr txBox="1">
            <a:spLocks noGrp="1"/>
          </p:cNvSpPr>
          <p:nvPr>
            <p:ph type="subTitle" idx="15"/>
          </p:nvPr>
        </p:nvSpPr>
        <p:spPr>
          <a:xfrm>
            <a:off x="6118550" y="3705275"/>
            <a:ext cx="2305500" cy="75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Conclusion</a:t>
            </a:r>
            <a:endParaRPr/>
          </a:p>
        </p:txBody>
      </p:sp>
      <p:cxnSp>
        <p:nvCxnSpPr>
          <p:cNvPr id="208" name="Google Shape;208;p2"/>
          <p:cNvCxnSpPr/>
          <p:nvPr/>
        </p:nvCxnSpPr>
        <p:spPr>
          <a:xfrm rot="10800000">
            <a:off x="789300" y="2846348"/>
            <a:ext cx="76299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cf7e411902_4_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Model Comparison</a:t>
            </a:r>
            <a:endParaRPr/>
          </a:p>
        </p:txBody>
      </p:sp>
      <p:graphicFrame>
        <p:nvGraphicFramePr>
          <p:cNvPr id="410" name="Google Shape;410;g2cf7e411902_4_62"/>
          <p:cNvGraphicFramePr/>
          <p:nvPr/>
        </p:nvGraphicFramePr>
        <p:xfrm>
          <a:off x="719963" y="1314010"/>
          <a:ext cx="6880625" cy="3336030"/>
        </p:xfrm>
        <a:graphic>
          <a:graphicData uri="http://schemas.openxmlformats.org/drawingml/2006/table">
            <a:tbl>
              <a:tblPr>
                <a:noFill/>
                <a:tableStyleId>{9D753583-98A2-46F9-98AF-90E1FB564B19}</a:tableStyleId>
              </a:tblPr>
              <a:tblGrid>
                <a:gridCol w="1121125">
                  <a:extLst>
                    <a:ext uri="{9D8B030D-6E8A-4147-A177-3AD203B41FA5}">
                      <a16:colId xmlns:a16="http://schemas.microsoft.com/office/drawing/2014/main" val="20000"/>
                    </a:ext>
                  </a:extLst>
                </a:gridCol>
                <a:gridCol w="1405725">
                  <a:extLst>
                    <a:ext uri="{9D8B030D-6E8A-4147-A177-3AD203B41FA5}">
                      <a16:colId xmlns:a16="http://schemas.microsoft.com/office/drawing/2014/main" val="20001"/>
                    </a:ext>
                  </a:extLst>
                </a:gridCol>
                <a:gridCol w="1024125">
                  <a:extLst>
                    <a:ext uri="{9D8B030D-6E8A-4147-A177-3AD203B41FA5}">
                      <a16:colId xmlns:a16="http://schemas.microsoft.com/office/drawing/2014/main" val="20002"/>
                    </a:ext>
                  </a:extLst>
                </a:gridCol>
                <a:gridCol w="1281300">
                  <a:extLst>
                    <a:ext uri="{9D8B030D-6E8A-4147-A177-3AD203B41FA5}">
                      <a16:colId xmlns:a16="http://schemas.microsoft.com/office/drawing/2014/main" val="20003"/>
                    </a:ext>
                  </a:extLst>
                </a:gridCol>
                <a:gridCol w="1024175">
                  <a:extLst>
                    <a:ext uri="{9D8B030D-6E8A-4147-A177-3AD203B41FA5}">
                      <a16:colId xmlns:a16="http://schemas.microsoft.com/office/drawing/2014/main" val="20004"/>
                    </a:ext>
                  </a:extLst>
                </a:gridCol>
                <a:gridCol w="1024175">
                  <a:extLst>
                    <a:ext uri="{9D8B030D-6E8A-4147-A177-3AD203B41FA5}">
                      <a16:colId xmlns:a16="http://schemas.microsoft.com/office/drawing/2014/main" val="20005"/>
                    </a:ext>
                  </a:extLst>
                </a:gridCol>
              </a:tblGrid>
              <a:tr h="533125">
                <a:tc>
                  <a:txBody>
                    <a:bodyPr/>
                    <a:lstStyle/>
                    <a:p>
                      <a:pPr marL="0" lvl="0" indent="0" algn="ctr" rtl="0">
                        <a:spcBef>
                          <a:spcPts val="0"/>
                        </a:spcBef>
                        <a:spcAft>
                          <a:spcPts val="0"/>
                        </a:spcAft>
                        <a:buNone/>
                      </a:pPr>
                      <a:r>
                        <a:rPr lang="en" sz="1600">
                          <a:solidFill>
                            <a:schemeClr val="dk2"/>
                          </a:solidFill>
                          <a:latin typeface="Albert Sans"/>
                          <a:ea typeface="Albert Sans"/>
                          <a:cs typeface="Albert Sans"/>
                          <a:sym typeface="Albert Sans"/>
                        </a:rPr>
                        <a:t>Model</a:t>
                      </a:r>
                      <a:endParaRPr sz="1600">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600">
                          <a:solidFill>
                            <a:schemeClr val="dk2"/>
                          </a:solidFill>
                          <a:latin typeface="Albert Sans"/>
                          <a:ea typeface="Albert Sans"/>
                          <a:cs typeface="Albert Sans"/>
                          <a:sym typeface="Albert Sans"/>
                        </a:rPr>
                        <a:t>Feature Selection</a:t>
                      </a:r>
                      <a:endParaRPr sz="1600" u="none" strike="noStrike" cap="none">
                        <a:solidFill>
                          <a:schemeClr val="dk2"/>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a:solidFill>
                            <a:schemeClr val="dk2"/>
                          </a:solidFill>
                          <a:latin typeface="Albert Sans"/>
                          <a:ea typeface="Albert Sans"/>
                          <a:cs typeface="Albert Sans"/>
                          <a:sym typeface="Albert Sans"/>
                        </a:rPr>
                        <a:t>Recall</a:t>
                      </a:r>
                      <a:endParaRPr sz="1600" u="none" strike="noStrike" cap="none">
                        <a:solidFill>
                          <a:schemeClr val="dk2"/>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a:solidFill>
                            <a:schemeClr val="dk2"/>
                          </a:solidFill>
                          <a:latin typeface="Albert Sans"/>
                          <a:ea typeface="Albert Sans"/>
                          <a:cs typeface="Albert Sans"/>
                          <a:sym typeface="Albert Sans"/>
                        </a:rPr>
                        <a:t>Precision</a:t>
                      </a:r>
                      <a:endParaRPr sz="1600" u="none" strike="noStrike" cap="none">
                        <a:solidFill>
                          <a:schemeClr val="dk2"/>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a:solidFill>
                            <a:schemeClr val="dk2"/>
                          </a:solidFill>
                          <a:latin typeface="Albert Sans"/>
                          <a:ea typeface="Albert Sans"/>
                          <a:cs typeface="Albert Sans"/>
                          <a:sym typeface="Albert Sans"/>
                        </a:rPr>
                        <a:t>F1</a:t>
                      </a:r>
                      <a:endParaRPr sz="1600" u="none" strike="noStrike" cap="none">
                        <a:solidFill>
                          <a:schemeClr val="dk2"/>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600">
                          <a:solidFill>
                            <a:schemeClr val="dk2"/>
                          </a:solidFill>
                          <a:latin typeface="Albert Sans"/>
                          <a:ea typeface="Albert Sans"/>
                          <a:cs typeface="Albert Sans"/>
                          <a:sym typeface="Albert Sans"/>
                        </a:rPr>
                        <a:t>Accuracy</a:t>
                      </a:r>
                      <a:endParaRPr sz="1600" u="none" strike="noStrike" cap="none">
                        <a:solidFill>
                          <a:schemeClr val="dk2"/>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SVM</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ANOVA</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Roboto"/>
                          <a:ea typeface="Roboto"/>
                          <a:cs typeface="Roboto"/>
                          <a:sym typeface="Roboto"/>
                        </a:rPr>
                        <a:t>1.00</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63BE7B"/>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0.81</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4F7"/>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0.89</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CFEAD8"/>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0.81</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4F7"/>
                    </a:solidFill>
                  </a:tcPr>
                </a:tc>
                <a:extLst>
                  <a:ext uri="{0D108BD9-81ED-4DB2-BD59-A6C34878D82A}">
                    <a16:rowId xmlns:a16="http://schemas.microsoft.com/office/drawing/2014/main" val="10001"/>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SVM</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RF</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Roboto"/>
                          <a:ea typeface="Roboto"/>
                          <a:cs typeface="Roboto"/>
                          <a:sym typeface="Roboto"/>
                        </a:rPr>
                        <a:t>1.00</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63BE7B"/>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0.81</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4F7"/>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0.89</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CFEAD8"/>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0.81</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4F7"/>
                    </a:solidFill>
                  </a:tcPr>
                </a:tc>
                <a:extLst>
                  <a:ext uri="{0D108BD9-81ED-4DB2-BD59-A6C34878D82A}">
                    <a16:rowId xmlns:a16="http://schemas.microsoft.com/office/drawing/2014/main" val="10002"/>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RF</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RF</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0.97</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7EC992"/>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0.83</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9FC"/>
                    </a:solidFill>
                  </a:tcPr>
                </a:tc>
                <a:tc>
                  <a:txBody>
                    <a:bodyPr/>
                    <a:lstStyle/>
                    <a:p>
                      <a:pPr marL="0" lvl="0" indent="0" algn="l" rtl="0">
                        <a:spcBef>
                          <a:spcPts val="0"/>
                        </a:spcBef>
                        <a:spcAft>
                          <a:spcPts val="0"/>
                        </a:spcAft>
                        <a:buNone/>
                      </a:pPr>
                      <a:r>
                        <a:rPr lang="en" sz="1100" b="1">
                          <a:latin typeface="Roboto"/>
                          <a:ea typeface="Roboto"/>
                          <a:cs typeface="Roboto"/>
                          <a:sym typeface="Roboto"/>
                        </a:rPr>
                        <a:t>0.90</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C9E8D3"/>
                    </a:solidFill>
                  </a:tcPr>
                </a:tc>
                <a:tc>
                  <a:txBody>
                    <a:bodyPr/>
                    <a:lstStyle/>
                    <a:p>
                      <a:pPr marL="0" lvl="0" indent="0" algn="l" rtl="0">
                        <a:spcBef>
                          <a:spcPts val="0"/>
                        </a:spcBef>
                        <a:spcAft>
                          <a:spcPts val="0"/>
                        </a:spcAft>
                        <a:buNone/>
                      </a:pPr>
                      <a:r>
                        <a:rPr lang="en" sz="1100" b="1">
                          <a:latin typeface="Roboto"/>
                          <a:ea typeface="Roboto"/>
                          <a:cs typeface="Roboto"/>
                          <a:sym typeface="Roboto"/>
                        </a:rPr>
                        <a:t>0.82</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7FA"/>
                    </a:solidFill>
                  </a:tcPr>
                </a:tc>
                <a:extLst>
                  <a:ext uri="{0D108BD9-81ED-4DB2-BD59-A6C34878D82A}">
                    <a16:rowId xmlns:a16="http://schemas.microsoft.com/office/drawing/2014/main" val="10003"/>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RF</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ANOVA</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0.94</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A0D7B0"/>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0.85</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8FBFC"/>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0.89</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CEEAD8"/>
                    </a:solidFill>
                  </a:tcPr>
                </a:tc>
                <a:tc>
                  <a:txBody>
                    <a:bodyPr/>
                    <a:lstStyle/>
                    <a:p>
                      <a:pPr marL="0" lvl="0" indent="0" algn="l" rtl="0">
                        <a:spcBef>
                          <a:spcPts val="0"/>
                        </a:spcBef>
                        <a:spcAft>
                          <a:spcPts val="0"/>
                        </a:spcAft>
                        <a:buNone/>
                      </a:pPr>
                      <a:r>
                        <a:rPr lang="en" sz="1100" b="1">
                          <a:latin typeface="Roboto"/>
                          <a:ea typeface="Roboto"/>
                          <a:cs typeface="Roboto"/>
                          <a:sym typeface="Roboto"/>
                        </a:rPr>
                        <a:t>0.82</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7FA"/>
                    </a:solidFill>
                  </a:tcPr>
                </a:tc>
                <a:extLst>
                  <a:ext uri="{0D108BD9-81ED-4DB2-BD59-A6C34878D82A}">
                    <a16:rowId xmlns:a16="http://schemas.microsoft.com/office/drawing/2014/main" val="10004"/>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NB</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RF</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0.93</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AFDDBD"/>
                    </a:solidFill>
                  </a:tcPr>
                </a:tc>
                <a:tc>
                  <a:txBody>
                    <a:bodyPr/>
                    <a:lstStyle/>
                    <a:p>
                      <a:pPr marL="0" lvl="0" indent="0" algn="l" rtl="0">
                        <a:spcBef>
                          <a:spcPts val="0"/>
                        </a:spcBef>
                        <a:spcAft>
                          <a:spcPts val="0"/>
                        </a:spcAft>
                        <a:buNone/>
                      </a:pPr>
                      <a:r>
                        <a:rPr lang="en" sz="1100" b="1">
                          <a:latin typeface="Roboto"/>
                          <a:ea typeface="Roboto"/>
                          <a:cs typeface="Roboto"/>
                          <a:sym typeface="Roboto"/>
                        </a:rPr>
                        <a:t>0.86</a:t>
                      </a:r>
                      <a:endParaRPr sz="1100" b="1">
                        <a:latin typeface="Roboto"/>
                        <a:ea typeface="Roboto"/>
                        <a:cs typeface="Roboto"/>
                        <a:sym typeface="Roboto"/>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4F9F9"/>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0.89</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D3ECDC"/>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0.81</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5F8"/>
                    </a:solidFill>
                  </a:tcPr>
                </a:tc>
                <a:extLst>
                  <a:ext uri="{0D108BD9-81ED-4DB2-BD59-A6C34878D82A}">
                    <a16:rowId xmlns:a16="http://schemas.microsoft.com/office/drawing/2014/main" val="10005"/>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RF</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Chi Square</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0.89</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D4ECDD"/>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0.84</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AFD"/>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0.86</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EEF7F3"/>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0.77</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EEF1"/>
                    </a:solidFill>
                  </a:tcPr>
                </a:tc>
                <a:extLst>
                  <a:ext uri="{0D108BD9-81ED-4DB2-BD59-A6C34878D82A}">
                    <a16:rowId xmlns:a16="http://schemas.microsoft.com/office/drawing/2014/main" val="10006"/>
                  </a:ext>
                </a:extLst>
              </a:tr>
              <a:tr h="393850">
                <a:tc>
                  <a:txBody>
                    <a:bodyPr/>
                    <a:lstStyle/>
                    <a:p>
                      <a:pPr marL="0" marR="0" lvl="0" indent="0" algn="l" rtl="0">
                        <a:lnSpc>
                          <a:spcPct val="100000"/>
                        </a:lnSpc>
                        <a:spcBef>
                          <a:spcPts val="0"/>
                        </a:spcBef>
                        <a:spcAft>
                          <a:spcPts val="0"/>
                        </a:spcAft>
                        <a:buClr>
                          <a:srgbClr val="000000"/>
                        </a:buClr>
                        <a:buSzPts val="1200"/>
                        <a:buFont typeface="Arial"/>
                        <a:buNone/>
                      </a:pPr>
                      <a:r>
                        <a:rPr lang="en" sz="1200" b="1">
                          <a:solidFill>
                            <a:schemeClr val="dk1"/>
                          </a:solidFill>
                          <a:latin typeface="Albert Sans"/>
                          <a:ea typeface="Albert Sans"/>
                          <a:cs typeface="Albert Sans"/>
                          <a:sym typeface="Albert Sans"/>
                        </a:rPr>
                        <a:t>SVM</a:t>
                      </a:r>
                      <a:endParaRPr sz="1200" b="1" u="none" strike="noStrike" cap="none">
                        <a:solidFill>
                          <a:schemeClr val="dk1"/>
                        </a:solidFill>
                        <a:latin typeface="Albert Sans"/>
                        <a:ea typeface="Albert Sans"/>
                        <a:cs typeface="Albert Sans"/>
                        <a:sym typeface="Albert Sans"/>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Medium"/>
                          <a:ea typeface="Roboto Medium"/>
                          <a:cs typeface="Roboto Medium"/>
                          <a:sym typeface="Roboto Medium"/>
                        </a:rPr>
                        <a:t>Chi Square</a:t>
                      </a:r>
                      <a:endParaRPr sz="1300">
                        <a:solidFill>
                          <a:schemeClr val="dk1"/>
                        </a:solidFill>
                        <a:latin typeface="Roboto Medium"/>
                        <a:ea typeface="Roboto Medium"/>
                        <a:cs typeface="Roboto Medium"/>
                        <a:sym typeface="Roboto Medium"/>
                      </a:endParaRPr>
                    </a:p>
                  </a:txBody>
                  <a:tcPr marL="91425" marR="91425" marT="91425" marB="91425">
                    <a:lnL w="952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0.87</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E2F2E9"/>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0.84</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FAFD"/>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0.86</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2F8F7"/>
                    </a:solidFill>
                  </a:tcPr>
                </a:tc>
                <a:tc>
                  <a:txBody>
                    <a:bodyPr/>
                    <a:lstStyle/>
                    <a:p>
                      <a:pPr marL="0" lvl="0" indent="0" algn="l" rtl="0">
                        <a:spcBef>
                          <a:spcPts val="0"/>
                        </a:spcBef>
                        <a:spcAft>
                          <a:spcPts val="0"/>
                        </a:spcAft>
                        <a:buNone/>
                      </a:pPr>
                      <a:r>
                        <a:rPr lang="en" sz="1100">
                          <a:latin typeface="Roboto Medium"/>
                          <a:ea typeface="Roboto Medium"/>
                          <a:cs typeface="Roboto Medium"/>
                          <a:sym typeface="Roboto Medium"/>
                        </a:rPr>
                        <a:t>0.77</a:t>
                      </a:r>
                      <a:endParaRPr sz="1100">
                        <a:latin typeface="Roboto Medium"/>
                        <a:ea typeface="Roboto Medium"/>
                        <a:cs typeface="Roboto Medium"/>
                        <a:sym typeface="Roboto Medium"/>
                      </a:endParaRPr>
                    </a:p>
                  </a:txBody>
                  <a:tcPr marL="91425" marR="91425" marT="91425" marB="91425">
                    <a:lnL w="4775" cap="flat" cmpd="sng">
                      <a:solidFill>
                        <a:srgbClr val="595959"/>
                      </a:solidFill>
                      <a:prstDash val="solid"/>
                      <a:round/>
                      <a:headEnd type="none" w="sm" len="sm"/>
                      <a:tailEnd type="none" w="sm" len="sm"/>
                    </a:lnL>
                    <a:lnR w="4775" cap="flat" cmpd="sng">
                      <a:solidFill>
                        <a:srgbClr val="595959"/>
                      </a:solidFill>
                      <a:prstDash val="solid"/>
                      <a:round/>
                      <a:headEnd type="none" w="sm" len="sm"/>
                      <a:tailEnd type="none" w="sm" len="sm"/>
                    </a:lnR>
                    <a:lnT w="4775" cap="flat" cmpd="sng">
                      <a:solidFill>
                        <a:srgbClr val="595959"/>
                      </a:solidFill>
                      <a:prstDash val="solid"/>
                      <a:round/>
                      <a:headEnd type="none" w="sm" len="sm"/>
                      <a:tailEnd type="none" w="sm" len="sm"/>
                    </a:lnT>
                    <a:lnB w="4775" cap="flat" cmpd="sng">
                      <a:solidFill>
                        <a:srgbClr val="595959"/>
                      </a:solidFill>
                      <a:prstDash val="solid"/>
                      <a:round/>
                      <a:headEnd type="none" w="sm" len="sm"/>
                      <a:tailEnd type="none" w="sm" len="sm"/>
                    </a:lnB>
                    <a:solidFill>
                      <a:srgbClr val="FBEDF0"/>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2cf7e411902_2_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RF Feature Set Precision &amp; Recall Results</a:t>
            </a:r>
            <a:endParaRPr/>
          </a:p>
        </p:txBody>
      </p:sp>
      <p:pic>
        <p:nvPicPr>
          <p:cNvPr id="416" name="Google Shape;416;g2cf7e411902_2_40"/>
          <p:cNvPicPr preferRelativeResize="0"/>
          <p:nvPr/>
        </p:nvPicPr>
        <p:blipFill>
          <a:blip r:embed="rId3">
            <a:alphaModFix/>
          </a:blip>
          <a:stretch>
            <a:fillRect/>
          </a:stretch>
        </p:blipFill>
        <p:spPr>
          <a:xfrm>
            <a:off x="3033100" y="1232900"/>
            <a:ext cx="5390987" cy="3398400"/>
          </a:xfrm>
          <a:prstGeom prst="rect">
            <a:avLst/>
          </a:prstGeom>
          <a:noFill/>
          <a:ln>
            <a:noFill/>
          </a:ln>
        </p:spPr>
      </p:pic>
      <p:sp>
        <p:nvSpPr>
          <p:cNvPr id="417" name="Google Shape;417;g2cf7e411902_2_40"/>
          <p:cNvSpPr txBox="1"/>
          <p:nvPr/>
        </p:nvSpPr>
        <p:spPr>
          <a:xfrm>
            <a:off x="481600" y="1232900"/>
            <a:ext cx="2551500" cy="360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Random Forest was best feature set </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There is a clear trade off between precision and recall which is expected </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The SVM model had a perfect recall score but the worst precision </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Users could select the best model based on priority</a:t>
            </a:r>
            <a:endParaRPr sz="13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cf7e411902_4_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F1 Results</a:t>
            </a:r>
            <a:endParaRPr/>
          </a:p>
        </p:txBody>
      </p:sp>
      <p:pic>
        <p:nvPicPr>
          <p:cNvPr id="423" name="Google Shape;423;g2cf7e411902_4_7"/>
          <p:cNvPicPr preferRelativeResize="0"/>
          <p:nvPr/>
        </p:nvPicPr>
        <p:blipFill>
          <a:blip r:embed="rId3">
            <a:alphaModFix/>
          </a:blip>
          <a:stretch>
            <a:fillRect/>
          </a:stretch>
        </p:blipFill>
        <p:spPr>
          <a:xfrm>
            <a:off x="1629950" y="1281075"/>
            <a:ext cx="5884100" cy="3510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cf7e411902_2_32"/>
          <p:cNvSpPr txBox="1">
            <a:spLocks noGrp="1"/>
          </p:cNvSpPr>
          <p:nvPr>
            <p:ph type="title"/>
          </p:nvPr>
        </p:nvSpPr>
        <p:spPr>
          <a:xfrm>
            <a:off x="5004325" y="3641275"/>
            <a:ext cx="41397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Conclusions</a:t>
            </a:r>
            <a:endParaRPr/>
          </a:p>
        </p:txBody>
      </p:sp>
      <p:sp>
        <p:nvSpPr>
          <p:cNvPr id="429" name="Google Shape;429;g2cf7e411902_2_32"/>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06</a:t>
            </a:r>
            <a:endParaRPr/>
          </a:p>
        </p:txBody>
      </p:sp>
      <p:cxnSp>
        <p:nvCxnSpPr>
          <p:cNvPr id="430" name="Google Shape;430;g2cf7e411902_2_32"/>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431" name="Google Shape;431;g2cf7e411902_2_32"/>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432" name="Google Shape;432;g2cf7e411902_2_32"/>
          <p:cNvPicPr preferRelativeResize="0"/>
          <p:nvPr/>
        </p:nvPicPr>
        <p:blipFill rotWithShape="1">
          <a:blip r:embed="rId3">
            <a:alphaModFix/>
          </a:blip>
          <a:srcRect l="42681" r="8899"/>
          <a:stretch/>
        </p:blipFill>
        <p:spPr>
          <a:xfrm>
            <a:off x="701000" y="540400"/>
            <a:ext cx="3496499" cy="406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cf7e411902_4_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Discussion</a:t>
            </a:r>
            <a:endParaRPr/>
          </a:p>
        </p:txBody>
      </p:sp>
      <p:sp>
        <p:nvSpPr>
          <p:cNvPr id="438" name="Google Shape;438;g2cf7e411902_4_19"/>
          <p:cNvSpPr txBox="1">
            <a:spLocks noGrp="1"/>
          </p:cNvSpPr>
          <p:nvPr>
            <p:ph type="body" idx="1"/>
          </p:nvPr>
        </p:nvSpPr>
        <p:spPr>
          <a:xfrm>
            <a:off x="720000" y="1215750"/>
            <a:ext cx="41151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Cleaning the dataset is a critical step of the process and none of the models would have worked effectively in the experiment without using the cleaning methods described here</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If recall is the most important metric than oversampling the data, using Random Forest Feature Selection and the tuned SVM model provided will provide the best results .</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But if we based on accuracy, Random Forest is better algorithm to used in the dataset.</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Based on the needs of the user it might make more sense to recommend the Random Forest model for a small sacrifice in recall but with less false positives resulting in an equal F1.</a:t>
            </a:r>
            <a:endParaRPr/>
          </a:p>
        </p:txBody>
      </p:sp>
      <p:grpSp>
        <p:nvGrpSpPr>
          <p:cNvPr id="439" name="Google Shape;439;g2cf7e411902_4_19"/>
          <p:cNvGrpSpPr/>
          <p:nvPr/>
        </p:nvGrpSpPr>
        <p:grpSpPr>
          <a:xfrm>
            <a:off x="5952570" y="1215751"/>
            <a:ext cx="1553385" cy="1303820"/>
            <a:chOff x="6598259" y="2078634"/>
            <a:chExt cx="868881" cy="684240"/>
          </a:xfrm>
        </p:grpSpPr>
        <p:sp>
          <p:nvSpPr>
            <p:cNvPr id="440" name="Google Shape;440;g2cf7e411902_4_1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2cf7e411902_4_1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2cf7e411902_4_1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2cf7e411902_4_1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2cf7e411902_4_1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2cf7e411902_4_1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6" name="Google Shape;446;g2cf7e411902_4_19"/>
            <p:cNvGrpSpPr/>
            <p:nvPr/>
          </p:nvGrpSpPr>
          <p:grpSpPr>
            <a:xfrm>
              <a:off x="6808175" y="2078634"/>
              <a:ext cx="452229" cy="684240"/>
              <a:chOff x="6808175" y="2078634"/>
              <a:chExt cx="452229" cy="684240"/>
            </a:xfrm>
          </p:grpSpPr>
          <p:sp>
            <p:nvSpPr>
              <p:cNvPr id="447" name="Google Shape;447;g2cf7e411902_4_1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2cf7e411902_4_1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2cf7e411902_4_1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2cf7e411902_4_1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2cf7e411902_4_1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2cf7e411902_4_1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3" name="Google Shape;453;g2cf7e411902_4_19"/>
              <p:cNvGrpSpPr/>
              <p:nvPr/>
            </p:nvGrpSpPr>
            <p:grpSpPr>
              <a:xfrm>
                <a:off x="6821586" y="2078634"/>
                <a:ext cx="426871" cy="684240"/>
                <a:chOff x="6821586" y="2078634"/>
                <a:chExt cx="426871" cy="684240"/>
              </a:xfrm>
            </p:grpSpPr>
            <p:grpSp>
              <p:nvGrpSpPr>
                <p:cNvPr id="454" name="Google Shape;454;g2cf7e411902_4_19"/>
                <p:cNvGrpSpPr/>
                <p:nvPr/>
              </p:nvGrpSpPr>
              <p:grpSpPr>
                <a:xfrm>
                  <a:off x="6821586" y="2078634"/>
                  <a:ext cx="426871" cy="684240"/>
                  <a:chOff x="6821586" y="2078634"/>
                  <a:chExt cx="426871" cy="684240"/>
                </a:xfrm>
              </p:grpSpPr>
              <p:sp>
                <p:nvSpPr>
                  <p:cNvPr id="455" name="Google Shape;455;g2cf7e411902_4_1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cf7e411902_4_1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2cf7e411902_4_1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2cf7e411902_4_1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2cf7e411902_4_1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2cf7e411902_4_1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cf7e411902_4_1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2cf7e411902_4_1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2cf7e411902_4_1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cf7e411902_4_1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2cf7e411902_4_1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g2cf7e411902_4_1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2cf7e411902_4_1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2cf7e411902_4_1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2cf7e411902_4_1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2cf7e411902_4_1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2cf7e411902_4_1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2cf7e411902_4_1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2cf7e411902_4_1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g2cf7e411902_4_1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cf7e411902_4_1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2cf7e411902_4_1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2cf7e411902_4_1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g2cf7e411902_4_1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2cf7e411902_4_1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
          <p:cNvSpPr txBox="1">
            <a:spLocks noGrp="1"/>
          </p:cNvSpPr>
          <p:nvPr>
            <p:ph type="title"/>
          </p:nvPr>
        </p:nvSpPr>
        <p:spPr>
          <a:xfrm>
            <a:off x="834575" y="730185"/>
            <a:ext cx="4448100" cy="105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title"/>
          </p:nvPr>
        </p:nvSpPr>
        <p:spPr>
          <a:xfrm>
            <a:off x="5004325" y="3641275"/>
            <a:ext cx="3403200" cy="841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
              <a:t>Introduction</a:t>
            </a:r>
            <a:endParaRPr/>
          </a:p>
        </p:txBody>
      </p:sp>
      <p:sp>
        <p:nvSpPr>
          <p:cNvPr id="214" name="Google Shape;214;p3"/>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01</a:t>
            </a:r>
            <a:endParaRPr/>
          </a:p>
        </p:txBody>
      </p:sp>
      <p:cxnSp>
        <p:nvCxnSpPr>
          <p:cNvPr id="215" name="Google Shape;215;p3"/>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216" name="Google Shape;216;p3"/>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217" name="Google Shape;217;p3"/>
          <p:cNvPicPr preferRelativeResize="0"/>
          <p:nvPr/>
        </p:nvPicPr>
        <p:blipFill rotWithShape="1">
          <a:blip r:embed="rId3">
            <a:alphaModFix/>
          </a:blip>
          <a:srcRect l="42681" r="8898"/>
          <a:stretch/>
        </p:blipFill>
        <p:spPr>
          <a:xfrm>
            <a:off x="701000" y="540400"/>
            <a:ext cx="3496499" cy="406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
          <p:cNvSpPr txBox="1">
            <a:spLocks noGrp="1"/>
          </p:cNvSpPr>
          <p:nvPr>
            <p:ph type="subTitle" idx="6"/>
          </p:nvPr>
        </p:nvSpPr>
        <p:spPr>
          <a:xfrm>
            <a:off x="1282575" y="3102305"/>
            <a:ext cx="3045300" cy="446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Goal</a:t>
            </a:r>
            <a:endParaRPr/>
          </a:p>
        </p:txBody>
      </p:sp>
      <p:sp>
        <p:nvSpPr>
          <p:cNvPr id="223" name="Google Shape;223;p4"/>
          <p:cNvSpPr txBox="1">
            <a:spLocks noGrp="1"/>
          </p:cNvSpPr>
          <p:nvPr>
            <p:ph type="subTitle" idx="1"/>
          </p:nvPr>
        </p:nvSpPr>
        <p:spPr>
          <a:xfrm>
            <a:off x="1282575" y="1677876"/>
            <a:ext cx="3045300" cy="108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The aggregate BRFSS combined landline and cell phone data set is built from the landline and cell phone data submitted for 2020 and includes data from 50 states, the District of Columbia, Guam, and Puerto Rico.</a:t>
            </a:r>
            <a:endParaRPr/>
          </a:p>
        </p:txBody>
      </p:sp>
      <p:sp>
        <p:nvSpPr>
          <p:cNvPr id="224" name="Google Shape;224;p4"/>
          <p:cNvSpPr txBox="1">
            <a:spLocks noGrp="1"/>
          </p:cNvSpPr>
          <p:nvPr>
            <p:ph type="subTitle" idx="2"/>
          </p:nvPr>
        </p:nvSpPr>
        <p:spPr>
          <a:xfrm>
            <a:off x="5311764" y="1622772"/>
            <a:ext cx="3196800" cy="10827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Arial"/>
              <a:buChar char="•"/>
            </a:pPr>
            <a:r>
              <a:rPr lang="en">
                <a:solidFill>
                  <a:schemeClr val="dk1"/>
                </a:solidFill>
                <a:latin typeface="Albert Sans"/>
                <a:ea typeface="Albert Sans"/>
                <a:cs typeface="Albert Sans"/>
                <a:sym typeface="Albert Sans"/>
              </a:rPr>
              <a:t>#D</a:t>
            </a:r>
            <a:r>
              <a:rPr lang="en" sz="1200" b="0" i="0" u="none" strike="noStrike">
                <a:solidFill>
                  <a:schemeClr val="dk1"/>
                </a:solidFill>
                <a:latin typeface="Albert Sans"/>
                <a:ea typeface="Albert Sans"/>
                <a:cs typeface="Albert Sans"/>
                <a:sym typeface="Albert Sans"/>
              </a:rPr>
              <a:t>ataset: 5000 </a:t>
            </a:r>
            <a:endParaRPr/>
          </a:p>
          <a:p>
            <a:pPr marL="457200" lvl="0" indent="-304800" algn="l" rtl="0">
              <a:lnSpc>
                <a:spcPct val="100000"/>
              </a:lnSpc>
              <a:spcBef>
                <a:spcPts val="0"/>
              </a:spcBef>
              <a:spcAft>
                <a:spcPts val="0"/>
              </a:spcAft>
              <a:buSzPts val="1200"/>
              <a:buFont typeface="Arial"/>
              <a:buChar char="•"/>
            </a:pPr>
            <a:r>
              <a:rPr lang="en" sz="1200" b="0" i="0" u="none" strike="noStrike">
                <a:solidFill>
                  <a:schemeClr val="dk1"/>
                </a:solidFill>
                <a:latin typeface="Albert Sans"/>
                <a:ea typeface="Albert Sans"/>
                <a:cs typeface="Albert Sans"/>
                <a:sym typeface="Albert Sans"/>
              </a:rPr>
              <a:t>Personal data records </a:t>
            </a:r>
            <a:endParaRPr/>
          </a:p>
          <a:p>
            <a:pPr marL="457200" lvl="0" indent="-304800" algn="l" rtl="0">
              <a:lnSpc>
                <a:spcPct val="100000"/>
              </a:lnSpc>
              <a:spcBef>
                <a:spcPts val="0"/>
              </a:spcBef>
              <a:spcAft>
                <a:spcPts val="0"/>
              </a:spcAft>
              <a:buSzPts val="1200"/>
              <a:buFont typeface="Arial"/>
              <a:buChar char="•"/>
            </a:pPr>
            <a:r>
              <a:rPr lang="en">
                <a:solidFill>
                  <a:schemeClr val="dk1"/>
                </a:solidFill>
                <a:latin typeface="Albert Sans"/>
                <a:ea typeface="Albert Sans"/>
                <a:cs typeface="Albert Sans"/>
                <a:sym typeface="Albert Sans"/>
              </a:rPr>
              <a:t>Label: depressive order </a:t>
            </a:r>
            <a:r>
              <a:rPr lang="en">
                <a:latin typeface="Albert Sans"/>
                <a:ea typeface="Albert Sans"/>
                <a:cs typeface="Albert Sans"/>
                <a:sym typeface="Albert Sans"/>
              </a:rPr>
              <a:t>Yes/No</a:t>
            </a:r>
            <a:r>
              <a:rPr lang="en">
                <a:solidFill>
                  <a:schemeClr val="dk1"/>
                </a:solidFill>
                <a:latin typeface="Albert Sans"/>
                <a:ea typeface="Albert Sans"/>
                <a:cs typeface="Albert Sans"/>
                <a:sym typeface="Albert Sans"/>
              </a:rPr>
              <a:t>.</a:t>
            </a:r>
            <a:endParaRPr/>
          </a:p>
          <a:p>
            <a:pPr marL="457200" lvl="0" indent="-304800" algn="l" rtl="0">
              <a:lnSpc>
                <a:spcPct val="100000"/>
              </a:lnSpc>
              <a:spcBef>
                <a:spcPts val="0"/>
              </a:spcBef>
              <a:spcAft>
                <a:spcPts val="0"/>
              </a:spcAft>
              <a:buSzPts val="1200"/>
              <a:buFont typeface="Arial"/>
              <a:buChar char="•"/>
            </a:pPr>
            <a:r>
              <a:rPr lang="en" sz="1200" b="0" i="0" u="none" strike="noStrike">
                <a:solidFill>
                  <a:schemeClr val="dk1"/>
                </a:solidFill>
                <a:latin typeface="Albert Sans"/>
                <a:ea typeface="Albert Sans"/>
                <a:cs typeface="Albert Sans"/>
                <a:sym typeface="Albert Sans"/>
              </a:rPr>
              <a:t>Attributes: state, date of birth, income, health test, race, marriage status, children, education, smoke….</a:t>
            </a:r>
            <a:endParaRPr/>
          </a:p>
        </p:txBody>
      </p:sp>
      <p:sp>
        <p:nvSpPr>
          <p:cNvPr id="225" name="Google Shape;225;p4"/>
          <p:cNvSpPr txBox="1">
            <a:spLocks noGrp="1"/>
          </p:cNvSpPr>
          <p:nvPr>
            <p:ph type="subTitle" idx="3"/>
          </p:nvPr>
        </p:nvSpPr>
        <p:spPr>
          <a:xfrm>
            <a:off x="1282575" y="3445125"/>
            <a:ext cx="3196800" cy="108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p:txBody>
      </p:sp>
      <p:sp>
        <p:nvSpPr>
          <p:cNvPr id="226" name="Google Shape;226;p4"/>
          <p:cNvSpPr txBox="1">
            <a:spLocks noGrp="1"/>
          </p:cNvSpPr>
          <p:nvPr>
            <p:ph type="subTitle" idx="4"/>
          </p:nvPr>
        </p:nvSpPr>
        <p:spPr>
          <a:xfrm>
            <a:off x="5387551" y="3445123"/>
            <a:ext cx="3503688" cy="1082701"/>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200"/>
              <a:buFont typeface="Arial"/>
              <a:buChar char="•"/>
            </a:pPr>
            <a:r>
              <a:rPr lang="en" sz="1200" b="0" i="0" u="none" strike="noStrike">
                <a:solidFill>
                  <a:schemeClr val="dk1"/>
                </a:solidFill>
                <a:latin typeface="Albert Sans"/>
                <a:ea typeface="Albert Sans"/>
                <a:cs typeface="Albert Sans"/>
                <a:sym typeface="Albert Sans"/>
              </a:rPr>
              <a:t>R-</a:t>
            </a:r>
            <a:r>
              <a:rPr lang="en">
                <a:latin typeface="Albert Sans"/>
                <a:ea typeface="Albert Sans"/>
                <a:cs typeface="Albert Sans"/>
                <a:sym typeface="Albert Sans"/>
              </a:rPr>
              <a:t>Studio</a:t>
            </a:r>
            <a:r>
              <a:rPr lang="en" sz="1200" b="0" i="0" u="none" strike="noStrike">
                <a:solidFill>
                  <a:schemeClr val="dk1"/>
                </a:solidFill>
                <a:latin typeface="Albert Sans"/>
                <a:ea typeface="Albert Sans"/>
                <a:cs typeface="Albert Sans"/>
                <a:sym typeface="Albert Sans"/>
              </a:rPr>
              <a:t>,</a:t>
            </a:r>
            <a:r>
              <a:rPr lang="en">
                <a:latin typeface="Albert Sans"/>
                <a:ea typeface="Albert Sans"/>
                <a:cs typeface="Albert Sans"/>
                <a:sym typeface="Albert Sans"/>
              </a:rPr>
              <a:t>Python</a:t>
            </a:r>
            <a:endParaRPr/>
          </a:p>
          <a:p>
            <a:pPr marL="171450" lvl="0" indent="-171450" algn="l" rtl="0">
              <a:lnSpc>
                <a:spcPct val="100000"/>
              </a:lnSpc>
              <a:spcBef>
                <a:spcPts val="0"/>
              </a:spcBef>
              <a:spcAft>
                <a:spcPts val="0"/>
              </a:spcAft>
              <a:buSzPts val="1200"/>
              <a:buFont typeface="Arial"/>
              <a:buChar char="•"/>
            </a:pPr>
            <a:r>
              <a:rPr lang="en">
                <a:solidFill>
                  <a:schemeClr val="dk1"/>
                </a:solidFill>
                <a:latin typeface="Albert Sans"/>
                <a:ea typeface="Albert Sans"/>
                <a:cs typeface="Albert Sans"/>
                <a:sym typeface="Albert Sans"/>
              </a:rPr>
              <a:t>P</a:t>
            </a:r>
            <a:r>
              <a:rPr lang="en" sz="1200" b="0" i="0" u="none" strike="noStrike">
                <a:solidFill>
                  <a:schemeClr val="dk1"/>
                </a:solidFill>
                <a:latin typeface="Albert Sans"/>
                <a:ea typeface="Albert Sans"/>
                <a:cs typeface="Albert Sans"/>
                <a:sym typeface="Albert Sans"/>
              </a:rPr>
              <a:t>reprocessing, choosing algorithms, data partition, data balance, attribute selection, 36 models parameter tuning and training, evaluate performance, result conclusion.</a:t>
            </a:r>
            <a:endParaRPr/>
          </a:p>
        </p:txBody>
      </p:sp>
      <p:sp>
        <p:nvSpPr>
          <p:cNvPr id="227" name="Google Shape;227;p4"/>
          <p:cNvSpPr txBox="1">
            <a:spLocks noGrp="1"/>
          </p:cNvSpPr>
          <p:nvPr>
            <p:ph type="subTitle" idx="5"/>
          </p:nvPr>
        </p:nvSpPr>
        <p:spPr>
          <a:xfrm>
            <a:off x="1282575" y="1334950"/>
            <a:ext cx="3045300" cy="446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Background</a:t>
            </a:r>
            <a:endParaRPr/>
          </a:p>
        </p:txBody>
      </p:sp>
      <p:sp>
        <p:nvSpPr>
          <p:cNvPr id="228" name="Google Shape;228;p4"/>
          <p:cNvSpPr txBox="1">
            <a:spLocks noGrp="1"/>
          </p:cNvSpPr>
          <p:nvPr>
            <p:ph type="subTitle" idx="7"/>
          </p:nvPr>
        </p:nvSpPr>
        <p:spPr>
          <a:xfrm>
            <a:off x="5387525" y="1334950"/>
            <a:ext cx="3045300" cy="446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Raw Data</a:t>
            </a:r>
            <a:endParaRPr/>
          </a:p>
        </p:txBody>
      </p:sp>
      <p:sp>
        <p:nvSpPr>
          <p:cNvPr id="229" name="Google Shape;229;p4"/>
          <p:cNvSpPr txBox="1">
            <a:spLocks noGrp="1"/>
          </p:cNvSpPr>
          <p:nvPr>
            <p:ph type="subTitle" idx="8"/>
          </p:nvPr>
        </p:nvSpPr>
        <p:spPr>
          <a:xfrm>
            <a:off x="5387525" y="3102305"/>
            <a:ext cx="3045300" cy="446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Steps</a:t>
            </a:r>
            <a:endParaRPr/>
          </a:p>
        </p:txBody>
      </p:sp>
      <p:grpSp>
        <p:nvGrpSpPr>
          <p:cNvPr id="230" name="Google Shape;230;p4"/>
          <p:cNvGrpSpPr/>
          <p:nvPr/>
        </p:nvGrpSpPr>
        <p:grpSpPr>
          <a:xfrm>
            <a:off x="711150" y="1334743"/>
            <a:ext cx="447431" cy="447104"/>
            <a:chOff x="-11160" y="1014480"/>
            <a:chExt cx="493200" cy="492840"/>
          </a:xfrm>
        </p:grpSpPr>
        <p:sp>
          <p:nvSpPr>
            <p:cNvPr id="231" name="Google Shape;231;p4"/>
            <p:cNvSpPr/>
            <p:nvPr/>
          </p:nvSpPr>
          <p:spPr>
            <a:xfrm>
              <a:off x="118800" y="1144440"/>
              <a:ext cx="232920" cy="232920"/>
            </a:xfrm>
            <a:custGeom>
              <a:avLst/>
              <a:gdLst/>
              <a:ahLst/>
              <a:cxnLst/>
              <a:rect l="l" t="t" r="r" b="b"/>
              <a:pathLst>
                <a:path w="647" h="647" extrusionOk="0">
                  <a:moveTo>
                    <a:pt x="647" y="0"/>
                  </a:moveTo>
                  <a:lnTo>
                    <a:pt x="0" y="0"/>
                  </a:lnTo>
                  <a:lnTo>
                    <a:pt x="0" y="647"/>
                  </a:lnTo>
                  <a:lnTo>
                    <a:pt x="647" y="647"/>
                  </a:lnTo>
                  <a:lnTo>
                    <a:pt x="647" y="0"/>
                  </a:lnTo>
                  <a:moveTo>
                    <a:pt x="522" y="366"/>
                  </a:moveTo>
                  <a:lnTo>
                    <a:pt x="324" y="564"/>
                  </a:lnTo>
                  <a:lnTo>
                    <a:pt x="126" y="366"/>
                  </a:lnTo>
                  <a:cubicBezTo>
                    <a:pt x="97" y="336"/>
                    <a:pt x="80" y="297"/>
                    <a:pt x="80" y="256"/>
                  </a:cubicBezTo>
                  <a:cubicBezTo>
                    <a:pt x="80" y="214"/>
                    <a:pt x="97" y="175"/>
                    <a:pt x="126" y="146"/>
                  </a:cubicBezTo>
                  <a:cubicBezTo>
                    <a:pt x="155" y="117"/>
                    <a:pt x="194" y="101"/>
                    <a:pt x="236" y="101"/>
                  </a:cubicBezTo>
                  <a:cubicBezTo>
                    <a:pt x="268" y="101"/>
                    <a:pt x="298" y="110"/>
                    <a:pt x="324" y="128"/>
                  </a:cubicBezTo>
                  <a:cubicBezTo>
                    <a:pt x="349" y="110"/>
                    <a:pt x="380" y="101"/>
                    <a:pt x="412" y="101"/>
                  </a:cubicBezTo>
                  <a:cubicBezTo>
                    <a:pt x="453" y="101"/>
                    <a:pt x="492" y="117"/>
                    <a:pt x="522" y="146"/>
                  </a:cubicBezTo>
                  <a:cubicBezTo>
                    <a:pt x="551" y="175"/>
                    <a:pt x="567" y="214"/>
                    <a:pt x="567" y="256"/>
                  </a:cubicBezTo>
                  <a:cubicBezTo>
                    <a:pt x="567" y="297"/>
                    <a:pt x="551" y="336"/>
                    <a:pt x="522" y="3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2" name="Google Shape;232;p4"/>
            <p:cNvSpPr/>
            <p:nvPr/>
          </p:nvSpPr>
          <p:spPr>
            <a:xfrm>
              <a:off x="176760" y="1209600"/>
              <a:ext cx="117360" cy="96840"/>
            </a:xfrm>
            <a:custGeom>
              <a:avLst/>
              <a:gdLst/>
              <a:ahLst/>
              <a:cxnLst/>
              <a:rect l="l" t="t" r="r" b="b"/>
              <a:pathLst>
                <a:path w="326" h="269" extrusionOk="0">
                  <a:moveTo>
                    <a:pt x="198" y="22"/>
                  </a:moveTo>
                  <a:lnTo>
                    <a:pt x="163" y="57"/>
                  </a:lnTo>
                  <a:lnTo>
                    <a:pt x="128" y="22"/>
                  </a:lnTo>
                  <a:cubicBezTo>
                    <a:pt x="113" y="7"/>
                    <a:pt x="94" y="0"/>
                    <a:pt x="75" y="0"/>
                  </a:cubicBezTo>
                  <a:cubicBezTo>
                    <a:pt x="56" y="0"/>
                    <a:pt x="36" y="7"/>
                    <a:pt x="22" y="22"/>
                  </a:cubicBezTo>
                  <a:cubicBezTo>
                    <a:pt x="8" y="36"/>
                    <a:pt x="0" y="55"/>
                    <a:pt x="0" y="75"/>
                  </a:cubicBezTo>
                  <a:cubicBezTo>
                    <a:pt x="0" y="95"/>
                    <a:pt x="8" y="114"/>
                    <a:pt x="22" y="128"/>
                  </a:cubicBezTo>
                  <a:lnTo>
                    <a:pt x="163" y="269"/>
                  </a:lnTo>
                  <a:lnTo>
                    <a:pt x="304" y="128"/>
                  </a:lnTo>
                  <a:cubicBezTo>
                    <a:pt x="318" y="114"/>
                    <a:pt x="326" y="95"/>
                    <a:pt x="326" y="75"/>
                  </a:cubicBezTo>
                  <a:cubicBezTo>
                    <a:pt x="326" y="55"/>
                    <a:pt x="318" y="36"/>
                    <a:pt x="304" y="22"/>
                  </a:cubicBezTo>
                  <a:cubicBezTo>
                    <a:pt x="275" y="-8"/>
                    <a:pt x="227" y="-8"/>
                    <a:pt x="198" y="2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3" name="Google Shape;233;p4"/>
            <p:cNvSpPr/>
            <p:nvPr/>
          </p:nvSpPr>
          <p:spPr>
            <a:xfrm>
              <a:off x="-11160" y="1014480"/>
              <a:ext cx="493200" cy="492840"/>
            </a:xfrm>
            <a:custGeom>
              <a:avLst/>
              <a:gdLst/>
              <a:ahLst/>
              <a:cxnLst/>
              <a:rect l="l" t="t" r="r" b="b"/>
              <a:pathLst>
                <a:path w="1370" h="1369" extrusionOk="0">
                  <a:moveTo>
                    <a:pt x="1249" y="120"/>
                  </a:moveTo>
                  <a:lnTo>
                    <a:pt x="1089" y="120"/>
                  </a:lnTo>
                  <a:lnTo>
                    <a:pt x="1089" y="0"/>
                  </a:lnTo>
                  <a:lnTo>
                    <a:pt x="1008" y="0"/>
                  </a:lnTo>
                  <a:lnTo>
                    <a:pt x="1008" y="120"/>
                  </a:lnTo>
                  <a:lnTo>
                    <a:pt x="907" y="120"/>
                  </a:lnTo>
                  <a:lnTo>
                    <a:pt x="907" y="0"/>
                  </a:lnTo>
                  <a:lnTo>
                    <a:pt x="827" y="0"/>
                  </a:lnTo>
                  <a:lnTo>
                    <a:pt x="827" y="120"/>
                  </a:lnTo>
                  <a:lnTo>
                    <a:pt x="725" y="120"/>
                  </a:lnTo>
                  <a:lnTo>
                    <a:pt x="725" y="0"/>
                  </a:lnTo>
                  <a:lnTo>
                    <a:pt x="645" y="0"/>
                  </a:lnTo>
                  <a:lnTo>
                    <a:pt x="645" y="120"/>
                  </a:lnTo>
                  <a:lnTo>
                    <a:pt x="543" y="120"/>
                  </a:lnTo>
                  <a:lnTo>
                    <a:pt x="543" y="0"/>
                  </a:lnTo>
                  <a:lnTo>
                    <a:pt x="463" y="0"/>
                  </a:lnTo>
                  <a:lnTo>
                    <a:pt x="463" y="120"/>
                  </a:lnTo>
                  <a:lnTo>
                    <a:pt x="361" y="120"/>
                  </a:lnTo>
                  <a:lnTo>
                    <a:pt x="361" y="0"/>
                  </a:lnTo>
                  <a:lnTo>
                    <a:pt x="281" y="0"/>
                  </a:lnTo>
                  <a:lnTo>
                    <a:pt x="281" y="120"/>
                  </a:lnTo>
                  <a:lnTo>
                    <a:pt x="120" y="120"/>
                  </a:lnTo>
                  <a:lnTo>
                    <a:pt x="120" y="281"/>
                  </a:lnTo>
                  <a:lnTo>
                    <a:pt x="0" y="281"/>
                  </a:lnTo>
                  <a:lnTo>
                    <a:pt x="0" y="361"/>
                  </a:lnTo>
                  <a:lnTo>
                    <a:pt x="120" y="361"/>
                  </a:lnTo>
                  <a:lnTo>
                    <a:pt x="120" y="463"/>
                  </a:lnTo>
                  <a:lnTo>
                    <a:pt x="0" y="463"/>
                  </a:lnTo>
                  <a:lnTo>
                    <a:pt x="0" y="543"/>
                  </a:lnTo>
                  <a:lnTo>
                    <a:pt x="120" y="543"/>
                  </a:lnTo>
                  <a:lnTo>
                    <a:pt x="120" y="645"/>
                  </a:lnTo>
                  <a:lnTo>
                    <a:pt x="0" y="645"/>
                  </a:lnTo>
                  <a:lnTo>
                    <a:pt x="0" y="725"/>
                  </a:lnTo>
                  <a:lnTo>
                    <a:pt x="120" y="725"/>
                  </a:lnTo>
                  <a:lnTo>
                    <a:pt x="120" y="826"/>
                  </a:lnTo>
                  <a:lnTo>
                    <a:pt x="0" y="826"/>
                  </a:lnTo>
                  <a:lnTo>
                    <a:pt x="0" y="907"/>
                  </a:lnTo>
                  <a:lnTo>
                    <a:pt x="120" y="907"/>
                  </a:lnTo>
                  <a:lnTo>
                    <a:pt x="120" y="1008"/>
                  </a:lnTo>
                  <a:lnTo>
                    <a:pt x="0" y="1008"/>
                  </a:lnTo>
                  <a:lnTo>
                    <a:pt x="0" y="1089"/>
                  </a:lnTo>
                  <a:lnTo>
                    <a:pt x="120" y="1089"/>
                  </a:lnTo>
                  <a:lnTo>
                    <a:pt x="120" y="1249"/>
                  </a:lnTo>
                  <a:lnTo>
                    <a:pt x="281" y="1249"/>
                  </a:lnTo>
                  <a:lnTo>
                    <a:pt x="281" y="1369"/>
                  </a:lnTo>
                  <a:lnTo>
                    <a:pt x="361" y="1369"/>
                  </a:lnTo>
                  <a:lnTo>
                    <a:pt x="361" y="1249"/>
                  </a:lnTo>
                  <a:lnTo>
                    <a:pt x="463" y="1249"/>
                  </a:lnTo>
                  <a:lnTo>
                    <a:pt x="463" y="1369"/>
                  </a:lnTo>
                  <a:lnTo>
                    <a:pt x="543" y="1369"/>
                  </a:lnTo>
                  <a:lnTo>
                    <a:pt x="543" y="1249"/>
                  </a:lnTo>
                  <a:lnTo>
                    <a:pt x="645" y="1249"/>
                  </a:lnTo>
                  <a:lnTo>
                    <a:pt x="645" y="1369"/>
                  </a:lnTo>
                  <a:lnTo>
                    <a:pt x="725" y="1369"/>
                  </a:lnTo>
                  <a:lnTo>
                    <a:pt x="725" y="1249"/>
                  </a:lnTo>
                  <a:lnTo>
                    <a:pt x="827" y="1249"/>
                  </a:lnTo>
                  <a:lnTo>
                    <a:pt x="827" y="1369"/>
                  </a:lnTo>
                  <a:lnTo>
                    <a:pt x="907" y="1369"/>
                  </a:lnTo>
                  <a:lnTo>
                    <a:pt x="907" y="1249"/>
                  </a:lnTo>
                  <a:lnTo>
                    <a:pt x="1008" y="1249"/>
                  </a:lnTo>
                  <a:lnTo>
                    <a:pt x="1008" y="1369"/>
                  </a:lnTo>
                  <a:lnTo>
                    <a:pt x="1089" y="1369"/>
                  </a:lnTo>
                  <a:lnTo>
                    <a:pt x="1089" y="1249"/>
                  </a:lnTo>
                  <a:lnTo>
                    <a:pt x="1249" y="1249"/>
                  </a:lnTo>
                  <a:lnTo>
                    <a:pt x="1249" y="1089"/>
                  </a:lnTo>
                  <a:lnTo>
                    <a:pt x="1370" y="1089"/>
                  </a:lnTo>
                  <a:lnTo>
                    <a:pt x="1370" y="1008"/>
                  </a:lnTo>
                  <a:lnTo>
                    <a:pt x="1249" y="1008"/>
                  </a:lnTo>
                  <a:lnTo>
                    <a:pt x="1249" y="907"/>
                  </a:lnTo>
                  <a:lnTo>
                    <a:pt x="1370" y="907"/>
                  </a:lnTo>
                  <a:lnTo>
                    <a:pt x="1370" y="826"/>
                  </a:lnTo>
                  <a:lnTo>
                    <a:pt x="1249" y="826"/>
                  </a:lnTo>
                  <a:lnTo>
                    <a:pt x="1249" y="725"/>
                  </a:lnTo>
                  <a:lnTo>
                    <a:pt x="1370" y="725"/>
                  </a:lnTo>
                  <a:lnTo>
                    <a:pt x="1370" y="645"/>
                  </a:lnTo>
                  <a:lnTo>
                    <a:pt x="1249" y="645"/>
                  </a:lnTo>
                  <a:lnTo>
                    <a:pt x="1249" y="543"/>
                  </a:lnTo>
                  <a:lnTo>
                    <a:pt x="1370" y="543"/>
                  </a:lnTo>
                  <a:lnTo>
                    <a:pt x="1370" y="463"/>
                  </a:lnTo>
                  <a:lnTo>
                    <a:pt x="1249" y="463"/>
                  </a:lnTo>
                  <a:lnTo>
                    <a:pt x="1249" y="361"/>
                  </a:lnTo>
                  <a:lnTo>
                    <a:pt x="1370" y="361"/>
                  </a:lnTo>
                  <a:lnTo>
                    <a:pt x="1370" y="281"/>
                  </a:lnTo>
                  <a:lnTo>
                    <a:pt x="1249" y="281"/>
                  </a:lnTo>
                  <a:lnTo>
                    <a:pt x="1249" y="120"/>
                  </a:lnTo>
                  <a:moveTo>
                    <a:pt x="1089" y="1089"/>
                  </a:moveTo>
                  <a:lnTo>
                    <a:pt x="281" y="1089"/>
                  </a:lnTo>
                  <a:lnTo>
                    <a:pt x="281" y="281"/>
                  </a:lnTo>
                  <a:lnTo>
                    <a:pt x="1089" y="281"/>
                  </a:lnTo>
                  <a:lnTo>
                    <a:pt x="1089" y="108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34" name="Google Shape;234;p4"/>
          <p:cNvGrpSpPr/>
          <p:nvPr/>
        </p:nvGrpSpPr>
        <p:grpSpPr>
          <a:xfrm>
            <a:off x="4854104" y="3102262"/>
            <a:ext cx="447431" cy="446778"/>
            <a:chOff x="9574920" y="2581920"/>
            <a:chExt cx="493200" cy="492480"/>
          </a:xfrm>
        </p:grpSpPr>
        <p:sp>
          <p:nvSpPr>
            <p:cNvPr id="235" name="Google Shape;235;p4"/>
            <p:cNvSpPr/>
            <p:nvPr/>
          </p:nvSpPr>
          <p:spPr>
            <a:xfrm>
              <a:off x="9807120" y="2581920"/>
              <a:ext cx="28800" cy="57600"/>
            </a:xfrm>
            <a:custGeom>
              <a:avLst/>
              <a:gdLst/>
              <a:ahLst/>
              <a:cxnLst/>
              <a:rect l="l" t="t" r="r" b="b"/>
              <a:pathLst>
                <a:path w="80" h="160" extrusionOk="0">
                  <a:moveTo>
                    <a:pt x="0" y="0"/>
                  </a:moveTo>
                  <a:lnTo>
                    <a:pt x="80" y="0"/>
                  </a:lnTo>
                  <a:lnTo>
                    <a:pt x="80" y="160"/>
                  </a:lnTo>
                  <a:lnTo>
                    <a:pt x="0" y="160"/>
                  </a:lnTo>
                  <a:lnTo>
                    <a:pt x="0" y="0"/>
                  </a:lnTo>
                  <a:close/>
                </a:path>
              </a:pathLst>
            </a:custGeom>
            <a:solidFill>
              <a:schemeClr val="dk1"/>
            </a:solidFill>
            <a:ln>
              <a:noFill/>
            </a:ln>
          </p:spPr>
          <p:txBody>
            <a:bodyPr spcFirstLastPara="1" wrap="square" lIns="90000" tIns="12600" rIns="90000" bIns="126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6" name="Google Shape;236;p4"/>
            <p:cNvSpPr/>
            <p:nvPr/>
          </p:nvSpPr>
          <p:spPr>
            <a:xfrm>
              <a:off x="9807120" y="3016800"/>
              <a:ext cx="28800" cy="57600"/>
            </a:xfrm>
            <a:custGeom>
              <a:avLst/>
              <a:gdLst/>
              <a:ahLst/>
              <a:cxnLst/>
              <a:rect l="l" t="t" r="r" b="b"/>
              <a:pathLst>
                <a:path w="80" h="160" extrusionOk="0">
                  <a:moveTo>
                    <a:pt x="0" y="0"/>
                  </a:moveTo>
                  <a:lnTo>
                    <a:pt x="80" y="0"/>
                  </a:lnTo>
                  <a:lnTo>
                    <a:pt x="80" y="160"/>
                  </a:lnTo>
                  <a:lnTo>
                    <a:pt x="0" y="160"/>
                  </a:lnTo>
                  <a:lnTo>
                    <a:pt x="0" y="0"/>
                  </a:lnTo>
                  <a:close/>
                </a:path>
              </a:pathLst>
            </a:custGeom>
            <a:solidFill>
              <a:schemeClr val="dk1"/>
            </a:solidFill>
            <a:ln>
              <a:noFill/>
            </a:ln>
          </p:spPr>
          <p:txBody>
            <a:bodyPr spcFirstLastPara="1" wrap="square" lIns="90000" tIns="12600" rIns="90000" bIns="126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7" name="Google Shape;237;p4"/>
            <p:cNvSpPr/>
            <p:nvPr/>
          </p:nvSpPr>
          <p:spPr>
            <a:xfrm>
              <a:off x="9686160" y="2608560"/>
              <a:ext cx="54000" cy="64440"/>
            </a:xfrm>
            <a:custGeom>
              <a:avLst/>
              <a:gdLst/>
              <a:ahLst/>
              <a:cxnLst/>
              <a:rect l="l" t="t" r="r" b="b"/>
              <a:pathLst>
                <a:path w="150" h="179" extrusionOk="0">
                  <a:moveTo>
                    <a:pt x="0" y="40"/>
                  </a:moveTo>
                  <a:lnTo>
                    <a:pt x="69" y="0"/>
                  </a:lnTo>
                  <a:lnTo>
                    <a:pt x="150" y="139"/>
                  </a:lnTo>
                  <a:lnTo>
                    <a:pt x="80" y="179"/>
                  </a:lnTo>
                  <a:lnTo>
                    <a:pt x="0" y="40"/>
                  </a:lnTo>
                  <a:close/>
                </a:path>
              </a:pathLst>
            </a:custGeom>
            <a:solidFill>
              <a:schemeClr val="dk1"/>
            </a:solidFill>
            <a:ln>
              <a:noFill/>
            </a:ln>
          </p:spPr>
          <p:txBody>
            <a:bodyPr spcFirstLastPara="1" wrap="square" lIns="90000" tIns="19425" rIns="90000" bIns="1942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8" name="Google Shape;238;p4"/>
            <p:cNvSpPr/>
            <p:nvPr/>
          </p:nvSpPr>
          <p:spPr>
            <a:xfrm>
              <a:off x="9903600" y="2984040"/>
              <a:ext cx="53640" cy="64440"/>
            </a:xfrm>
            <a:custGeom>
              <a:avLst/>
              <a:gdLst/>
              <a:ahLst/>
              <a:cxnLst/>
              <a:rect l="l" t="t" r="r" b="b"/>
              <a:pathLst>
                <a:path w="149" h="179" extrusionOk="0">
                  <a:moveTo>
                    <a:pt x="0" y="40"/>
                  </a:moveTo>
                  <a:lnTo>
                    <a:pt x="69" y="0"/>
                  </a:lnTo>
                  <a:lnTo>
                    <a:pt x="149" y="139"/>
                  </a:lnTo>
                  <a:lnTo>
                    <a:pt x="80" y="179"/>
                  </a:lnTo>
                  <a:lnTo>
                    <a:pt x="0" y="40"/>
                  </a:lnTo>
                  <a:close/>
                </a:path>
              </a:pathLst>
            </a:custGeom>
            <a:solidFill>
              <a:schemeClr val="dk1"/>
            </a:solidFill>
            <a:ln>
              <a:noFill/>
            </a:ln>
          </p:spPr>
          <p:txBody>
            <a:bodyPr spcFirstLastPara="1" wrap="square" lIns="90000" tIns="19425" rIns="90000" bIns="1942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9" name="Google Shape;239;p4"/>
            <p:cNvSpPr/>
            <p:nvPr/>
          </p:nvSpPr>
          <p:spPr>
            <a:xfrm>
              <a:off x="9600840" y="2692440"/>
              <a:ext cx="64440" cy="54000"/>
            </a:xfrm>
            <a:custGeom>
              <a:avLst/>
              <a:gdLst/>
              <a:ahLst/>
              <a:cxnLst/>
              <a:rect l="l" t="t" r="r" b="b"/>
              <a:pathLst>
                <a:path w="179" h="150" extrusionOk="0">
                  <a:moveTo>
                    <a:pt x="0" y="70"/>
                  </a:moveTo>
                  <a:lnTo>
                    <a:pt x="40" y="0"/>
                  </a:lnTo>
                  <a:lnTo>
                    <a:pt x="179" y="81"/>
                  </a:lnTo>
                  <a:lnTo>
                    <a:pt x="139" y="150"/>
                  </a:lnTo>
                  <a:lnTo>
                    <a:pt x="0" y="70"/>
                  </a:lnTo>
                  <a:close/>
                </a:path>
              </a:pathLst>
            </a:custGeom>
            <a:solidFill>
              <a:schemeClr val="dk1"/>
            </a:solidFill>
            <a:ln>
              <a:noFill/>
            </a:ln>
          </p:spPr>
          <p:txBody>
            <a:bodyPr spcFirstLastPara="1" wrap="square" lIns="90000" tIns="9000" rIns="90000" bIns="9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0" name="Google Shape;240;p4"/>
            <p:cNvSpPr/>
            <p:nvPr/>
          </p:nvSpPr>
          <p:spPr>
            <a:xfrm>
              <a:off x="9977400" y="2909520"/>
              <a:ext cx="64440" cy="54000"/>
            </a:xfrm>
            <a:custGeom>
              <a:avLst/>
              <a:gdLst/>
              <a:ahLst/>
              <a:cxnLst/>
              <a:rect l="l" t="t" r="r" b="b"/>
              <a:pathLst>
                <a:path w="179" h="150" extrusionOk="0">
                  <a:moveTo>
                    <a:pt x="0" y="70"/>
                  </a:moveTo>
                  <a:lnTo>
                    <a:pt x="40" y="0"/>
                  </a:lnTo>
                  <a:lnTo>
                    <a:pt x="179" y="80"/>
                  </a:lnTo>
                  <a:lnTo>
                    <a:pt x="139" y="150"/>
                  </a:lnTo>
                  <a:lnTo>
                    <a:pt x="0" y="70"/>
                  </a:lnTo>
                  <a:close/>
                </a:path>
              </a:pathLst>
            </a:custGeom>
            <a:solidFill>
              <a:schemeClr val="dk1"/>
            </a:solidFill>
            <a:ln>
              <a:noFill/>
            </a:ln>
          </p:spPr>
          <p:txBody>
            <a:bodyPr spcFirstLastPara="1" wrap="square" lIns="90000" tIns="9000" rIns="90000" bIns="9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1" name="Google Shape;241;p4"/>
            <p:cNvSpPr/>
            <p:nvPr/>
          </p:nvSpPr>
          <p:spPr>
            <a:xfrm>
              <a:off x="9574920" y="2813760"/>
              <a:ext cx="57960" cy="28800"/>
            </a:xfrm>
            <a:custGeom>
              <a:avLst/>
              <a:gdLst/>
              <a:ahLst/>
              <a:cxnLst/>
              <a:rect l="l" t="t" r="r" b="b"/>
              <a:pathLst>
                <a:path w="161" h="80" extrusionOk="0">
                  <a:moveTo>
                    <a:pt x="0" y="0"/>
                  </a:moveTo>
                  <a:lnTo>
                    <a:pt x="161" y="0"/>
                  </a:lnTo>
                  <a:lnTo>
                    <a:pt x="161" y="80"/>
                  </a:lnTo>
                  <a:lnTo>
                    <a:pt x="0" y="80"/>
                  </a:ln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2" name="Google Shape;242;p4"/>
            <p:cNvSpPr/>
            <p:nvPr/>
          </p:nvSpPr>
          <p:spPr>
            <a:xfrm>
              <a:off x="10010160" y="2813760"/>
              <a:ext cx="57960" cy="28800"/>
            </a:xfrm>
            <a:custGeom>
              <a:avLst/>
              <a:gdLst/>
              <a:ahLst/>
              <a:cxnLst/>
              <a:rect l="l" t="t" r="r" b="b"/>
              <a:pathLst>
                <a:path w="161" h="80" extrusionOk="0">
                  <a:moveTo>
                    <a:pt x="0" y="0"/>
                  </a:moveTo>
                  <a:lnTo>
                    <a:pt x="161" y="0"/>
                  </a:lnTo>
                  <a:lnTo>
                    <a:pt x="161" y="80"/>
                  </a:lnTo>
                  <a:lnTo>
                    <a:pt x="0" y="80"/>
                  </a:ln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3" name="Google Shape;243;p4"/>
            <p:cNvSpPr/>
            <p:nvPr/>
          </p:nvSpPr>
          <p:spPr>
            <a:xfrm>
              <a:off x="9600840" y="2909520"/>
              <a:ext cx="64440" cy="54000"/>
            </a:xfrm>
            <a:custGeom>
              <a:avLst/>
              <a:gdLst/>
              <a:ahLst/>
              <a:cxnLst/>
              <a:rect l="l" t="t" r="r" b="b"/>
              <a:pathLst>
                <a:path w="179" h="150" extrusionOk="0">
                  <a:moveTo>
                    <a:pt x="0" y="81"/>
                  </a:moveTo>
                  <a:lnTo>
                    <a:pt x="139" y="0"/>
                  </a:lnTo>
                  <a:lnTo>
                    <a:pt x="179" y="70"/>
                  </a:lnTo>
                  <a:lnTo>
                    <a:pt x="40" y="150"/>
                  </a:lnTo>
                  <a:lnTo>
                    <a:pt x="0" y="81"/>
                  </a:lnTo>
                  <a:close/>
                </a:path>
              </a:pathLst>
            </a:custGeom>
            <a:solidFill>
              <a:schemeClr val="dk1"/>
            </a:solidFill>
            <a:ln>
              <a:noFill/>
            </a:ln>
          </p:spPr>
          <p:txBody>
            <a:bodyPr spcFirstLastPara="1" wrap="square" lIns="90000" tIns="9000" rIns="90000" bIns="9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4" name="Google Shape;244;p4"/>
            <p:cNvSpPr/>
            <p:nvPr/>
          </p:nvSpPr>
          <p:spPr>
            <a:xfrm>
              <a:off x="9977400" y="2692080"/>
              <a:ext cx="64800" cy="54000"/>
            </a:xfrm>
            <a:custGeom>
              <a:avLst/>
              <a:gdLst/>
              <a:ahLst/>
              <a:cxnLst/>
              <a:rect l="l" t="t" r="r" b="b"/>
              <a:pathLst>
                <a:path w="180" h="150" extrusionOk="0">
                  <a:moveTo>
                    <a:pt x="0" y="80"/>
                  </a:moveTo>
                  <a:lnTo>
                    <a:pt x="140" y="0"/>
                  </a:lnTo>
                  <a:lnTo>
                    <a:pt x="180" y="69"/>
                  </a:lnTo>
                  <a:lnTo>
                    <a:pt x="41" y="150"/>
                  </a:lnTo>
                  <a:lnTo>
                    <a:pt x="0" y="80"/>
                  </a:lnTo>
                  <a:close/>
                </a:path>
              </a:pathLst>
            </a:custGeom>
            <a:solidFill>
              <a:schemeClr val="dk1"/>
            </a:solidFill>
            <a:ln>
              <a:noFill/>
            </a:ln>
          </p:spPr>
          <p:txBody>
            <a:bodyPr spcFirstLastPara="1" wrap="square" lIns="90000" tIns="9000" rIns="90000" bIns="9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5" name="Google Shape;245;p4"/>
            <p:cNvSpPr/>
            <p:nvPr/>
          </p:nvSpPr>
          <p:spPr>
            <a:xfrm>
              <a:off x="9685440" y="2984040"/>
              <a:ext cx="54000" cy="64440"/>
            </a:xfrm>
            <a:custGeom>
              <a:avLst/>
              <a:gdLst/>
              <a:ahLst/>
              <a:cxnLst/>
              <a:rect l="l" t="t" r="r" b="b"/>
              <a:pathLst>
                <a:path w="150" h="179" extrusionOk="0">
                  <a:moveTo>
                    <a:pt x="0" y="139"/>
                  </a:moveTo>
                  <a:lnTo>
                    <a:pt x="81" y="0"/>
                  </a:lnTo>
                  <a:lnTo>
                    <a:pt x="150" y="40"/>
                  </a:lnTo>
                  <a:lnTo>
                    <a:pt x="70" y="179"/>
                  </a:lnTo>
                  <a:lnTo>
                    <a:pt x="0" y="139"/>
                  </a:lnTo>
                  <a:close/>
                </a:path>
              </a:pathLst>
            </a:custGeom>
            <a:solidFill>
              <a:schemeClr val="dk1"/>
            </a:solidFill>
            <a:ln>
              <a:noFill/>
            </a:ln>
          </p:spPr>
          <p:txBody>
            <a:bodyPr spcFirstLastPara="1" wrap="square" lIns="90000" tIns="19425" rIns="90000" bIns="1942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6" name="Google Shape;246;p4"/>
            <p:cNvSpPr/>
            <p:nvPr/>
          </p:nvSpPr>
          <p:spPr>
            <a:xfrm>
              <a:off x="9903960" y="2607840"/>
              <a:ext cx="53640" cy="64800"/>
            </a:xfrm>
            <a:custGeom>
              <a:avLst/>
              <a:gdLst/>
              <a:ahLst/>
              <a:cxnLst/>
              <a:rect l="l" t="t" r="r" b="b"/>
              <a:pathLst>
                <a:path w="149" h="180" extrusionOk="0">
                  <a:moveTo>
                    <a:pt x="0" y="139"/>
                  </a:moveTo>
                  <a:lnTo>
                    <a:pt x="80" y="0"/>
                  </a:lnTo>
                  <a:lnTo>
                    <a:pt x="149" y="40"/>
                  </a:lnTo>
                  <a:lnTo>
                    <a:pt x="69" y="180"/>
                  </a:lnTo>
                  <a:lnTo>
                    <a:pt x="0" y="139"/>
                  </a:lnTo>
                  <a:close/>
                </a:path>
              </a:pathLst>
            </a:custGeom>
            <a:solidFill>
              <a:schemeClr val="dk1"/>
            </a:solidFill>
            <a:ln>
              <a:noFill/>
            </a:ln>
          </p:spPr>
          <p:txBody>
            <a:bodyPr spcFirstLastPara="1" wrap="square" lIns="90000" tIns="19800" rIns="90000" bIns="198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7" name="Google Shape;247;p4"/>
            <p:cNvSpPr/>
            <p:nvPr/>
          </p:nvSpPr>
          <p:spPr>
            <a:xfrm>
              <a:off x="9758160" y="2764800"/>
              <a:ext cx="127080" cy="126720"/>
            </a:xfrm>
            <a:custGeom>
              <a:avLst/>
              <a:gdLst/>
              <a:ahLst/>
              <a:cxnLst/>
              <a:rect l="l" t="t" r="r" b="b"/>
              <a:pathLst>
                <a:path w="353" h="352" extrusionOk="0">
                  <a:moveTo>
                    <a:pt x="301" y="52"/>
                  </a:moveTo>
                  <a:cubicBezTo>
                    <a:pt x="323" y="74"/>
                    <a:pt x="339" y="101"/>
                    <a:pt x="347" y="131"/>
                  </a:cubicBezTo>
                  <a:cubicBezTo>
                    <a:pt x="355" y="161"/>
                    <a:pt x="355" y="192"/>
                    <a:pt x="347" y="221"/>
                  </a:cubicBezTo>
                  <a:cubicBezTo>
                    <a:pt x="339" y="251"/>
                    <a:pt x="323" y="278"/>
                    <a:pt x="301" y="300"/>
                  </a:cubicBezTo>
                  <a:cubicBezTo>
                    <a:pt x="279" y="322"/>
                    <a:pt x="252" y="338"/>
                    <a:pt x="222" y="346"/>
                  </a:cubicBezTo>
                  <a:cubicBezTo>
                    <a:pt x="192" y="354"/>
                    <a:pt x="160" y="354"/>
                    <a:pt x="131" y="346"/>
                  </a:cubicBezTo>
                  <a:cubicBezTo>
                    <a:pt x="101" y="338"/>
                    <a:pt x="74" y="322"/>
                    <a:pt x="52" y="300"/>
                  </a:cubicBezTo>
                  <a:cubicBezTo>
                    <a:pt x="31" y="278"/>
                    <a:pt x="14" y="251"/>
                    <a:pt x="6" y="221"/>
                  </a:cubicBezTo>
                  <a:cubicBezTo>
                    <a:pt x="-2" y="192"/>
                    <a:pt x="-2" y="161"/>
                    <a:pt x="6" y="131"/>
                  </a:cubicBezTo>
                  <a:cubicBezTo>
                    <a:pt x="14" y="101"/>
                    <a:pt x="31" y="74"/>
                    <a:pt x="52" y="52"/>
                  </a:cubicBezTo>
                  <a:cubicBezTo>
                    <a:pt x="74" y="30"/>
                    <a:pt x="101" y="14"/>
                    <a:pt x="131" y="6"/>
                  </a:cubicBezTo>
                  <a:cubicBezTo>
                    <a:pt x="160" y="-2"/>
                    <a:pt x="192" y="-2"/>
                    <a:pt x="222" y="6"/>
                  </a:cubicBezTo>
                  <a:cubicBezTo>
                    <a:pt x="252" y="14"/>
                    <a:pt x="279" y="30"/>
                    <a:pt x="301" y="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8" name="Google Shape;248;p4"/>
            <p:cNvSpPr/>
            <p:nvPr/>
          </p:nvSpPr>
          <p:spPr>
            <a:xfrm>
              <a:off x="9662760" y="2668680"/>
              <a:ext cx="317520" cy="318960"/>
            </a:xfrm>
            <a:custGeom>
              <a:avLst/>
              <a:gdLst/>
              <a:ahLst/>
              <a:cxnLst/>
              <a:rect l="l" t="t" r="r" b="b"/>
              <a:pathLst>
                <a:path w="882" h="886" extrusionOk="0">
                  <a:moveTo>
                    <a:pt x="554" y="0"/>
                  </a:moveTo>
                  <a:lnTo>
                    <a:pt x="328" y="0"/>
                  </a:lnTo>
                  <a:lnTo>
                    <a:pt x="310" y="90"/>
                  </a:lnTo>
                  <a:cubicBezTo>
                    <a:pt x="271" y="105"/>
                    <a:pt x="234" y="126"/>
                    <a:pt x="201" y="153"/>
                  </a:cubicBezTo>
                  <a:lnTo>
                    <a:pt x="113" y="124"/>
                  </a:lnTo>
                  <a:lnTo>
                    <a:pt x="0" y="320"/>
                  </a:lnTo>
                  <a:lnTo>
                    <a:pt x="70" y="381"/>
                  </a:lnTo>
                  <a:cubicBezTo>
                    <a:pt x="66" y="401"/>
                    <a:pt x="64" y="422"/>
                    <a:pt x="64" y="444"/>
                  </a:cubicBezTo>
                  <a:cubicBezTo>
                    <a:pt x="64" y="465"/>
                    <a:pt x="66" y="485"/>
                    <a:pt x="70" y="506"/>
                  </a:cubicBezTo>
                  <a:lnTo>
                    <a:pt x="0" y="566"/>
                  </a:lnTo>
                  <a:lnTo>
                    <a:pt x="113" y="763"/>
                  </a:lnTo>
                  <a:lnTo>
                    <a:pt x="201" y="733"/>
                  </a:lnTo>
                  <a:cubicBezTo>
                    <a:pt x="234" y="760"/>
                    <a:pt x="271" y="781"/>
                    <a:pt x="310" y="796"/>
                  </a:cubicBezTo>
                  <a:lnTo>
                    <a:pt x="328" y="886"/>
                  </a:lnTo>
                  <a:lnTo>
                    <a:pt x="554" y="886"/>
                  </a:lnTo>
                  <a:lnTo>
                    <a:pt x="572" y="796"/>
                  </a:lnTo>
                  <a:cubicBezTo>
                    <a:pt x="612" y="781"/>
                    <a:pt x="649" y="760"/>
                    <a:pt x="681" y="733"/>
                  </a:cubicBezTo>
                  <a:lnTo>
                    <a:pt x="769" y="763"/>
                  </a:lnTo>
                  <a:lnTo>
                    <a:pt x="882" y="566"/>
                  </a:lnTo>
                  <a:lnTo>
                    <a:pt x="813" y="506"/>
                  </a:lnTo>
                  <a:cubicBezTo>
                    <a:pt x="816" y="485"/>
                    <a:pt x="818" y="465"/>
                    <a:pt x="818" y="444"/>
                  </a:cubicBezTo>
                  <a:cubicBezTo>
                    <a:pt x="818" y="422"/>
                    <a:pt x="816" y="401"/>
                    <a:pt x="813" y="381"/>
                  </a:cubicBezTo>
                  <a:lnTo>
                    <a:pt x="882" y="320"/>
                  </a:lnTo>
                  <a:lnTo>
                    <a:pt x="769" y="124"/>
                  </a:lnTo>
                  <a:lnTo>
                    <a:pt x="681" y="153"/>
                  </a:lnTo>
                  <a:cubicBezTo>
                    <a:pt x="649" y="126"/>
                    <a:pt x="612" y="105"/>
                    <a:pt x="572" y="90"/>
                  </a:cubicBezTo>
                  <a:lnTo>
                    <a:pt x="554" y="0"/>
                  </a:lnTo>
                  <a:moveTo>
                    <a:pt x="698" y="444"/>
                  </a:moveTo>
                  <a:cubicBezTo>
                    <a:pt x="698" y="584"/>
                    <a:pt x="583" y="699"/>
                    <a:pt x="441" y="699"/>
                  </a:cubicBezTo>
                  <a:cubicBezTo>
                    <a:pt x="300" y="699"/>
                    <a:pt x="185" y="585"/>
                    <a:pt x="185" y="444"/>
                  </a:cubicBezTo>
                  <a:cubicBezTo>
                    <a:pt x="185" y="302"/>
                    <a:pt x="300" y="187"/>
                    <a:pt x="441" y="187"/>
                  </a:cubicBezTo>
                  <a:cubicBezTo>
                    <a:pt x="583" y="187"/>
                    <a:pt x="698" y="302"/>
                    <a:pt x="698" y="4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9" name="Google Shape;249;p4"/>
          <p:cNvGrpSpPr/>
          <p:nvPr/>
        </p:nvGrpSpPr>
        <p:grpSpPr>
          <a:xfrm>
            <a:off x="740378" y="3102101"/>
            <a:ext cx="388971" cy="447104"/>
            <a:chOff x="1089000" y="3379320"/>
            <a:chExt cx="428760" cy="492840"/>
          </a:xfrm>
        </p:grpSpPr>
        <p:sp>
          <p:nvSpPr>
            <p:cNvPr id="250" name="Google Shape;250;p4"/>
            <p:cNvSpPr/>
            <p:nvPr/>
          </p:nvSpPr>
          <p:spPr>
            <a:xfrm>
              <a:off x="1089000" y="3706560"/>
              <a:ext cx="428760" cy="165600"/>
            </a:xfrm>
            <a:custGeom>
              <a:avLst/>
              <a:gdLst/>
              <a:ahLst/>
              <a:cxnLst/>
              <a:rect l="l" t="t" r="r" b="b"/>
              <a:pathLst>
                <a:path w="1191" h="460" extrusionOk="0">
                  <a:moveTo>
                    <a:pt x="887" y="0"/>
                  </a:moveTo>
                  <a:lnTo>
                    <a:pt x="887" y="8"/>
                  </a:lnTo>
                  <a:cubicBezTo>
                    <a:pt x="887" y="168"/>
                    <a:pt x="755" y="299"/>
                    <a:pt x="595" y="299"/>
                  </a:cubicBezTo>
                  <a:cubicBezTo>
                    <a:pt x="434" y="299"/>
                    <a:pt x="304" y="168"/>
                    <a:pt x="304" y="8"/>
                  </a:cubicBezTo>
                  <a:lnTo>
                    <a:pt x="304" y="0"/>
                  </a:lnTo>
                  <a:cubicBezTo>
                    <a:pt x="133" y="21"/>
                    <a:pt x="0" y="167"/>
                    <a:pt x="0" y="343"/>
                  </a:cubicBezTo>
                  <a:lnTo>
                    <a:pt x="0" y="460"/>
                  </a:lnTo>
                  <a:lnTo>
                    <a:pt x="1191" y="460"/>
                  </a:lnTo>
                  <a:lnTo>
                    <a:pt x="1191" y="343"/>
                  </a:lnTo>
                  <a:cubicBezTo>
                    <a:pt x="1191" y="167"/>
                    <a:pt x="1058" y="21"/>
                    <a:pt x="88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1" name="Google Shape;251;p4"/>
            <p:cNvSpPr/>
            <p:nvPr/>
          </p:nvSpPr>
          <p:spPr>
            <a:xfrm>
              <a:off x="1227960" y="3718800"/>
              <a:ext cx="150840" cy="66600"/>
            </a:xfrm>
            <a:custGeom>
              <a:avLst/>
              <a:gdLst/>
              <a:ahLst/>
              <a:cxnLst/>
              <a:rect l="l" t="t" r="r" b="b"/>
              <a:pathLst>
                <a:path w="419" h="185" extrusionOk="0">
                  <a:moveTo>
                    <a:pt x="0" y="0"/>
                  </a:moveTo>
                  <a:cubicBezTo>
                    <a:pt x="13" y="104"/>
                    <a:pt x="102" y="185"/>
                    <a:pt x="209" y="185"/>
                  </a:cubicBezTo>
                  <a:cubicBezTo>
                    <a:pt x="317" y="185"/>
                    <a:pt x="406" y="104"/>
                    <a:pt x="419" y="0"/>
                  </a:cubicBezTo>
                  <a:cubicBezTo>
                    <a:pt x="357" y="35"/>
                    <a:pt x="284" y="54"/>
                    <a:pt x="209" y="54"/>
                  </a:cubicBezTo>
                  <a:cubicBezTo>
                    <a:pt x="133" y="54"/>
                    <a:pt x="62" y="35"/>
                    <a:pt x="0" y="0"/>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2" name="Google Shape;252;p4"/>
            <p:cNvSpPr/>
            <p:nvPr/>
          </p:nvSpPr>
          <p:spPr>
            <a:xfrm>
              <a:off x="1242000" y="3525840"/>
              <a:ext cx="122760" cy="36000"/>
            </a:xfrm>
            <a:custGeom>
              <a:avLst/>
              <a:gdLst/>
              <a:ahLst/>
              <a:cxnLst/>
              <a:rect l="l" t="t" r="r" b="b"/>
              <a:pathLst>
                <a:path w="341" h="100" extrusionOk="0">
                  <a:moveTo>
                    <a:pt x="0" y="0"/>
                  </a:moveTo>
                  <a:lnTo>
                    <a:pt x="341" y="0"/>
                  </a:lnTo>
                  <a:lnTo>
                    <a:pt x="341" y="100"/>
                  </a:lnTo>
                  <a:lnTo>
                    <a:pt x="0" y="100"/>
                  </a:ln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3" name="Google Shape;253;p4"/>
            <p:cNvSpPr/>
            <p:nvPr/>
          </p:nvSpPr>
          <p:spPr>
            <a:xfrm>
              <a:off x="1110600" y="3379320"/>
              <a:ext cx="385560" cy="330120"/>
            </a:xfrm>
            <a:custGeom>
              <a:avLst/>
              <a:gdLst/>
              <a:ahLst/>
              <a:cxnLst/>
              <a:rect l="l" t="t" r="r" b="b"/>
              <a:pathLst>
                <a:path w="1071" h="917" extrusionOk="0">
                  <a:moveTo>
                    <a:pt x="0" y="93"/>
                  </a:moveTo>
                  <a:lnTo>
                    <a:pt x="0" y="497"/>
                  </a:lnTo>
                  <a:lnTo>
                    <a:pt x="181" y="497"/>
                  </a:lnTo>
                  <a:lnTo>
                    <a:pt x="181" y="563"/>
                  </a:lnTo>
                  <a:cubicBezTo>
                    <a:pt x="181" y="758"/>
                    <a:pt x="339" y="917"/>
                    <a:pt x="535" y="917"/>
                  </a:cubicBezTo>
                  <a:cubicBezTo>
                    <a:pt x="730" y="917"/>
                    <a:pt x="890" y="758"/>
                    <a:pt x="890" y="563"/>
                  </a:cubicBezTo>
                  <a:lnTo>
                    <a:pt x="890" y="497"/>
                  </a:lnTo>
                  <a:lnTo>
                    <a:pt x="1071" y="497"/>
                  </a:lnTo>
                  <a:lnTo>
                    <a:pt x="1071" y="93"/>
                  </a:lnTo>
                  <a:lnTo>
                    <a:pt x="990" y="93"/>
                  </a:lnTo>
                  <a:lnTo>
                    <a:pt x="990" y="417"/>
                  </a:lnTo>
                  <a:lnTo>
                    <a:pt x="890" y="417"/>
                  </a:lnTo>
                  <a:lnTo>
                    <a:pt x="890" y="352"/>
                  </a:lnTo>
                  <a:cubicBezTo>
                    <a:pt x="890" y="170"/>
                    <a:pt x="752" y="20"/>
                    <a:pt x="576" y="0"/>
                  </a:cubicBezTo>
                  <a:lnTo>
                    <a:pt x="576" y="326"/>
                  </a:lnTo>
                  <a:lnTo>
                    <a:pt x="787" y="326"/>
                  </a:lnTo>
                  <a:lnTo>
                    <a:pt x="787" y="588"/>
                  </a:lnTo>
                  <a:lnTo>
                    <a:pt x="284" y="588"/>
                  </a:lnTo>
                  <a:lnTo>
                    <a:pt x="284" y="326"/>
                  </a:lnTo>
                  <a:lnTo>
                    <a:pt x="495" y="326"/>
                  </a:lnTo>
                  <a:lnTo>
                    <a:pt x="495" y="0"/>
                  </a:lnTo>
                  <a:cubicBezTo>
                    <a:pt x="319" y="20"/>
                    <a:pt x="181" y="170"/>
                    <a:pt x="181" y="352"/>
                  </a:cubicBezTo>
                  <a:lnTo>
                    <a:pt x="181" y="417"/>
                  </a:lnTo>
                  <a:lnTo>
                    <a:pt x="81" y="417"/>
                  </a:lnTo>
                  <a:lnTo>
                    <a:pt x="81" y="93"/>
                  </a:lnTo>
                  <a:lnTo>
                    <a:pt x="0" y="93"/>
                  </a:lnTo>
                  <a:moveTo>
                    <a:pt x="385" y="688"/>
                  </a:moveTo>
                  <a:lnTo>
                    <a:pt x="686" y="688"/>
                  </a:lnTo>
                  <a:lnTo>
                    <a:pt x="686" y="769"/>
                  </a:lnTo>
                  <a:lnTo>
                    <a:pt x="385" y="769"/>
                  </a:lnTo>
                  <a:lnTo>
                    <a:pt x="385" y="68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54" name="Google Shape;254;p4"/>
          <p:cNvGrpSpPr/>
          <p:nvPr/>
        </p:nvGrpSpPr>
        <p:grpSpPr>
          <a:xfrm>
            <a:off x="4877462" y="1334914"/>
            <a:ext cx="400728" cy="446778"/>
            <a:chOff x="1082520" y="2588040"/>
            <a:chExt cx="441720" cy="492480"/>
          </a:xfrm>
        </p:grpSpPr>
        <p:sp>
          <p:nvSpPr>
            <p:cNvPr id="255" name="Google Shape;255;p4"/>
            <p:cNvSpPr/>
            <p:nvPr/>
          </p:nvSpPr>
          <p:spPr>
            <a:xfrm>
              <a:off x="1082520" y="2702520"/>
              <a:ext cx="441720" cy="378000"/>
            </a:xfrm>
            <a:custGeom>
              <a:avLst/>
              <a:gdLst/>
              <a:ahLst/>
              <a:cxnLst/>
              <a:rect l="l" t="t" r="r" b="b"/>
              <a:pathLst>
                <a:path w="1227" h="1050" extrusionOk="0">
                  <a:moveTo>
                    <a:pt x="924" y="591"/>
                  </a:moveTo>
                  <a:lnTo>
                    <a:pt x="924" y="599"/>
                  </a:lnTo>
                  <a:cubicBezTo>
                    <a:pt x="924" y="759"/>
                    <a:pt x="793" y="890"/>
                    <a:pt x="633" y="890"/>
                  </a:cubicBezTo>
                  <a:cubicBezTo>
                    <a:pt x="472" y="890"/>
                    <a:pt x="342" y="759"/>
                    <a:pt x="342" y="599"/>
                  </a:cubicBezTo>
                  <a:lnTo>
                    <a:pt x="342" y="591"/>
                  </a:lnTo>
                  <a:cubicBezTo>
                    <a:pt x="280" y="599"/>
                    <a:pt x="223" y="622"/>
                    <a:pt x="176" y="658"/>
                  </a:cubicBezTo>
                  <a:cubicBezTo>
                    <a:pt x="117" y="623"/>
                    <a:pt x="80" y="558"/>
                    <a:pt x="80" y="489"/>
                  </a:cubicBezTo>
                  <a:lnTo>
                    <a:pt x="80" y="304"/>
                  </a:lnTo>
                  <a:cubicBezTo>
                    <a:pt x="80" y="250"/>
                    <a:pt x="124" y="206"/>
                    <a:pt x="178" y="206"/>
                  </a:cubicBezTo>
                  <a:lnTo>
                    <a:pt x="189" y="206"/>
                  </a:lnTo>
                  <a:lnTo>
                    <a:pt x="189" y="281"/>
                  </a:lnTo>
                  <a:lnTo>
                    <a:pt x="1077" y="281"/>
                  </a:lnTo>
                  <a:lnTo>
                    <a:pt x="1077" y="0"/>
                  </a:lnTo>
                  <a:lnTo>
                    <a:pt x="189" y="0"/>
                  </a:lnTo>
                  <a:lnTo>
                    <a:pt x="189" y="126"/>
                  </a:lnTo>
                  <a:lnTo>
                    <a:pt x="178" y="126"/>
                  </a:lnTo>
                  <a:cubicBezTo>
                    <a:pt x="80" y="126"/>
                    <a:pt x="0" y="206"/>
                    <a:pt x="0" y="304"/>
                  </a:cubicBezTo>
                  <a:lnTo>
                    <a:pt x="0" y="489"/>
                  </a:lnTo>
                  <a:cubicBezTo>
                    <a:pt x="0" y="541"/>
                    <a:pt x="14" y="592"/>
                    <a:pt x="42" y="636"/>
                  </a:cubicBezTo>
                  <a:cubicBezTo>
                    <a:pt x="62" y="667"/>
                    <a:pt x="87" y="694"/>
                    <a:pt x="117" y="715"/>
                  </a:cubicBezTo>
                  <a:cubicBezTo>
                    <a:pt x="68" y="774"/>
                    <a:pt x="38" y="851"/>
                    <a:pt x="38" y="933"/>
                  </a:cubicBezTo>
                  <a:lnTo>
                    <a:pt x="38" y="1050"/>
                  </a:lnTo>
                  <a:lnTo>
                    <a:pt x="1227" y="1050"/>
                  </a:lnTo>
                  <a:lnTo>
                    <a:pt x="1227" y="933"/>
                  </a:lnTo>
                  <a:cubicBezTo>
                    <a:pt x="1227" y="758"/>
                    <a:pt x="1094" y="612"/>
                    <a:pt x="924" y="591"/>
                  </a:cubicBezTo>
                  <a:moveTo>
                    <a:pt x="284" y="101"/>
                  </a:moveTo>
                  <a:lnTo>
                    <a:pt x="981" y="101"/>
                  </a:lnTo>
                  <a:lnTo>
                    <a:pt x="981" y="181"/>
                  </a:lnTo>
                  <a:lnTo>
                    <a:pt x="284" y="181"/>
                  </a:lnTo>
                  <a:lnTo>
                    <a:pt x="284" y="1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6" name="Google Shape;256;p4"/>
            <p:cNvSpPr/>
            <p:nvPr/>
          </p:nvSpPr>
          <p:spPr>
            <a:xfrm>
              <a:off x="1235160" y="2927520"/>
              <a:ext cx="150480" cy="66240"/>
            </a:xfrm>
            <a:custGeom>
              <a:avLst/>
              <a:gdLst/>
              <a:ahLst/>
              <a:cxnLst/>
              <a:rect l="l" t="t" r="r" b="b"/>
              <a:pathLst>
                <a:path w="418" h="184" extrusionOk="0">
                  <a:moveTo>
                    <a:pt x="0" y="0"/>
                  </a:moveTo>
                  <a:cubicBezTo>
                    <a:pt x="13" y="104"/>
                    <a:pt x="101" y="184"/>
                    <a:pt x="209" y="184"/>
                  </a:cubicBezTo>
                  <a:cubicBezTo>
                    <a:pt x="316" y="184"/>
                    <a:pt x="405" y="104"/>
                    <a:pt x="418" y="0"/>
                  </a:cubicBezTo>
                  <a:cubicBezTo>
                    <a:pt x="355" y="35"/>
                    <a:pt x="284" y="54"/>
                    <a:pt x="209" y="54"/>
                  </a:cubicBezTo>
                  <a:cubicBezTo>
                    <a:pt x="133" y="54"/>
                    <a:pt x="62" y="35"/>
                    <a:pt x="0"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7" name="Google Shape;257;p4"/>
            <p:cNvSpPr/>
            <p:nvPr/>
          </p:nvSpPr>
          <p:spPr>
            <a:xfrm>
              <a:off x="1189800" y="2588040"/>
              <a:ext cx="240840" cy="85680"/>
            </a:xfrm>
            <a:custGeom>
              <a:avLst/>
              <a:gdLst/>
              <a:ahLst/>
              <a:cxnLst/>
              <a:rect l="l" t="t" r="r" b="b"/>
              <a:pathLst>
                <a:path w="669" h="238" extrusionOk="0">
                  <a:moveTo>
                    <a:pt x="0" y="238"/>
                  </a:moveTo>
                  <a:lnTo>
                    <a:pt x="669" y="238"/>
                  </a:lnTo>
                  <a:cubicBezTo>
                    <a:pt x="621" y="97"/>
                    <a:pt x="487" y="0"/>
                    <a:pt x="335" y="0"/>
                  </a:cubicBezTo>
                  <a:cubicBezTo>
                    <a:pt x="182" y="0"/>
                    <a:pt x="49" y="97"/>
                    <a:pt x="0"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8" name="Google Shape;258;p4"/>
            <p:cNvSpPr/>
            <p:nvPr/>
          </p:nvSpPr>
          <p:spPr>
            <a:xfrm>
              <a:off x="1189800" y="2832480"/>
              <a:ext cx="240840" cy="85680"/>
            </a:xfrm>
            <a:custGeom>
              <a:avLst/>
              <a:gdLst/>
              <a:ahLst/>
              <a:cxnLst/>
              <a:rect l="l" t="t" r="r" b="b"/>
              <a:pathLst>
                <a:path w="669" h="238" extrusionOk="0">
                  <a:moveTo>
                    <a:pt x="669" y="0"/>
                  </a:moveTo>
                  <a:lnTo>
                    <a:pt x="0" y="0"/>
                  </a:lnTo>
                  <a:cubicBezTo>
                    <a:pt x="49" y="140"/>
                    <a:pt x="182" y="238"/>
                    <a:pt x="335" y="238"/>
                  </a:cubicBezTo>
                  <a:cubicBezTo>
                    <a:pt x="487" y="238"/>
                    <a:pt x="621" y="140"/>
                    <a:pt x="669" y="0"/>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cxnSp>
        <p:nvCxnSpPr>
          <p:cNvPr id="259" name="Google Shape;259;p4"/>
          <p:cNvCxnSpPr/>
          <p:nvPr/>
        </p:nvCxnSpPr>
        <p:spPr>
          <a:xfrm rot="10800000">
            <a:off x="757050" y="2942990"/>
            <a:ext cx="7629900" cy="0"/>
          </a:xfrm>
          <a:prstGeom prst="straightConnector1">
            <a:avLst/>
          </a:prstGeom>
          <a:noFill/>
          <a:ln w="9525" cap="flat" cmpd="sng">
            <a:solidFill>
              <a:schemeClr val="dk2"/>
            </a:solidFill>
            <a:prstDash val="solid"/>
            <a:round/>
            <a:headEnd type="none" w="sm" len="sm"/>
            <a:tailEnd type="none" w="sm" len="sm"/>
          </a:ln>
        </p:spPr>
      </p:cxnSp>
      <p:sp>
        <p:nvSpPr>
          <p:cNvPr id="260" name="Google Shape;260;p4"/>
          <p:cNvSpPr txBox="1"/>
          <p:nvPr/>
        </p:nvSpPr>
        <p:spPr>
          <a:xfrm>
            <a:off x="829050" y="310432"/>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lbert Sans"/>
              <a:buNone/>
            </a:pPr>
            <a:r>
              <a:rPr lang="en" sz="3000" b="0" i="0" u="none" strike="noStrike" cap="none">
                <a:solidFill>
                  <a:schemeClr val="dk1"/>
                </a:solidFill>
                <a:latin typeface="Albert Sans"/>
                <a:ea typeface="Albert Sans"/>
                <a:cs typeface="Albert Sans"/>
                <a:sym typeface="Albert Sans"/>
              </a:rPr>
              <a:t>Data Exploration</a:t>
            </a:r>
            <a:endParaRPr/>
          </a:p>
        </p:txBody>
      </p:sp>
      <p:sp>
        <p:nvSpPr>
          <p:cNvPr id="261" name="Google Shape;261;p4"/>
          <p:cNvSpPr txBox="1">
            <a:spLocks noGrp="1"/>
          </p:cNvSpPr>
          <p:nvPr>
            <p:ph type="subTitle" idx="4"/>
          </p:nvPr>
        </p:nvSpPr>
        <p:spPr>
          <a:xfrm>
            <a:off x="1282576" y="3555323"/>
            <a:ext cx="3503700" cy="10827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200"/>
              <a:buFont typeface="Arial"/>
              <a:buChar char="•"/>
            </a:pPr>
            <a:r>
              <a:rPr lang="en">
                <a:latin typeface="Albert Sans"/>
                <a:ea typeface="Albert Sans"/>
                <a:cs typeface="Albert Sans"/>
                <a:sym typeface="Albert Sans"/>
              </a:rPr>
              <a:t>Use 6 algorithm and train 36 models to find the best model .</a:t>
            </a:r>
            <a:endParaRPr/>
          </a:p>
          <a:p>
            <a:pPr marL="171450" lvl="0" indent="-171450" algn="l" rtl="0">
              <a:lnSpc>
                <a:spcPct val="100000"/>
              </a:lnSpc>
              <a:spcBef>
                <a:spcPts val="0"/>
              </a:spcBef>
              <a:spcAft>
                <a:spcPts val="0"/>
              </a:spcAft>
              <a:buSzPts val="1200"/>
              <a:buFont typeface="Arial"/>
              <a:buChar char="•"/>
            </a:pPr>
            <a:r>
              <a:rPr lang="en"/>
              <a:t>Compare Results and find the best model with highest accuracy or prediction.Metrics like Recall, Precision, F1, Accuracy…</a:t>
            </a:r>
            <a:endParaRPr/>
          </a:p>
          <a:p>
            <a:pPr marL="457200" lvl="0" indent="0" algn="l" rtl="0">
              <a:lnSpc>
                <a:spcPct val="100000"/>
              </a:lnSpc>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cf7e411902_1_23"/>
          <p:cNvSpPr txBox="1"/>
          <p:nvPr/>
        </p:nvSpPr>
        <p:spPr>
          <a:xfrm>
            <a:off x="829050" y="310432"/>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lbert Sans"/>
              <a:buNone/>
            </a:pPr>
            <a:r>
              <a:rPr lang="en" sz="3000">
                <a:solidFill>
                  <a:schemeClr val="dk1"/>
                </a:solidFill>
                <a:latin typeface="Albert Sans"/>
                <a:ea typeface="Albert Sans"/>
                <a:cs typeface="Albert Sans"/>
                <a:sym typeface="Albert Sans"/>
              </a:rPr>
              <a:t>Raw </a:t>
            </a:r>
            <a:r>
              <a:rPr lang="en" sz="3000" b="0" i="0" u="none" strike="noStrike" cap="none">
                <a:solidFill>
                  <a:schemeClr val="dk1"/>
                </a:solidFill>
                <a:latin typeface="Albert Sans"/>
                <a:ea typeface="Albert Sans"/>
                <a:cs typeface="Albert Sans"/>
                <a:sym typeface="Albert Sans"/>
              </a:rPr>
              <a:t>Data</a:t>
            </a:r>
            <a:r>
              <a:rPr lang="en" sz="3000">
                <a:solidFill>
                  <a:schemeClr val="dk1"/>
                </a:solidFill>
                <a:latin typeface="Albert Sans"/>
                <a:ea typeface="Albert Sans"/>
                <a:cs typeface="Albert Sans"/>
                <a:sym typeface="Albert Sans"/>
              </a:rPr>
              <a:t> Exposure</a:t>
            </a:r>
            <a:endParaRPr/>
          </a:p>
        </p:txBody>
      </p:sp>
      <p:sp>
        <p:nvSpPr>
          <p:cNvPr id="267" name="Google Shape;267;g2cf7e411902_1_23"/>
          <p:cNvSpPr txBox="1">
            <a:spLocks noGrp="1"/>
          </p:cNvSpPr>
          <p:nvPr>
            <p:ph type="title" idx="4294967295"/>
          </p:nvPr>
        </p:nvSpPr>
        <p:spPr>
          <a:xfrm>
            <a:off x="889380" y="1104950"/>
            <a:ext cx="17904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46.18%</a:t>
            </a:r>
            <a:endParaRPr>
              <a:solidFill>
                <a:schemeClr val="dk2"/>
              </a:solidFill>
            </a:endParaRPr>
          </a:p>
        </p:txBody>
      </p:sp>
      <p:sp>
        <p:nvSpPr>
          <p:cNvPr id="268" name="Google Shape;268;g2cf7e411902_1_23"/>
          <p:cNvSpPr txBox="1">
            <a:spLocks noGrp="1"/>
          </p:cNvSpPr>
          <p:nvPr>
            <p:ph type="subTitle" idx="2"/>
          </p:nvPr>
        </p:nvSpPr>
        <p:spPr>
          <a:xfrm>
            <a:off x="1006806" y="1750725"/>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Missing Values</a:t>
            </a:r>
            <a:endParaRPr/>
          </a:p>
        </p:txBody>
      </p:sp>
      <p:sp>
        <p:nvSpPr>
          <p:cNvPr id="269" name="Google Shape;269;g2cf7e411902_1_23"/>
          <p:cNvSpPr txBox="1">
            <a:spLocks noGrp="1"/>
          </p:cNvSpPr>
          <p:nvPr>
            <p:ph type="title" idx="4294967295"/>
          </p:nvPr>
        </p:nvSpPr>
        <p:spPr>
          <a:xfrm>
            <a:off x="3490198" y="1166450"/>
            <a:ext cx="1708500" cy="64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197/275</a:t>
            </a:r>
            <a:endParaRPr>
              <a:solidFill>
                <a:schemeClr val="dk2"/>
              </a:solidFill>
            </a:endParaRPr>
          </a:p>
        </p:txBody>
      </p:sp>
      <p:sp>
        <p:nvSpPr>
          <p:cNvPr id="270" name="Google Shape;270;g2cf7e411902_1_23"/>
          <p:cNvSpPr txBox="1">
            <a:spLocks noGrp="1"/>
          </p:cNvSpPr>
          <p:nvPr>
            <p:ph type="subTitle" idx="2"/>
          </p:nvPr>
        </p:nvSpPr>
        <p:spPr>
          <a:xfrm>
            <a:off x="3613650" y="1750713"/>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Features with N/A</a:t>
            </a:r>
            <a:endParaRPr/>
          </a:p>
        </p:txBody>
      </p:sp>
      <p:sp>
        <p:nvSpPr>
          <p:cNvPr id="271" name="Google Shape;271;g2cf7e411902_1_23"/>
          <p:cNvSpPr txBox="1">
            <a:spLocks noGrp="1"/>
          </p:cNvSpPr>
          <p:nvPr>
            <p:ph type="subTitle" idx="2"/>
          </p:nvPr>
        </p:nvSpPr>
        <p:spPr>
          <a:xfrm>
            <a:off x="690150" y="3985000"/>
            <a:ext cx="2542500" cy="10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2000" b="1"/>
              <a:t>Data Type</a:t>
            </a:r>
            <a:endParaRPr sz="2000" b="1"/>
          </a:p>
          <a:p>
            <a:pPr marL="457200" lvl="0" indent="-323850" algn="l" rtl="0">
              <a:lnSpc>
                <a:spcPct val="100000"/>
              </a:lnSpc>
              <a:spcBef>
                <a:spcPts val="0"/>
              </a:spcBef>
              <a:spcAft>
                <a:spcPts val="0"/>
              </a:spcAft>
              <a:buSzPts val="1500"/>
              <a:buChar char="●"/>
            </a:pPr>
            <a:r>
              <a:rPr lang="en" sz="1500"/>
              <a:t>Categorical Data</a:t>
            </a:r>
            <a:endParaRPr sz="1500"/>
          </a:p>
          <a:p>
            <a:pPr marL="457200" lvl="0" indent="-323850" algn="l" rtl="0">
              <a:lnSpc>
                <a:spcPct val="100000"/>
              </a:lnSpc>
              <a:spcBef>
                <a:spcPts val="0"/>
              </a:spcBef>
              <a:spcAft>
                <a:spcPts val="0"/>
              </a:spcAft>
              <a:buSzPts val="1500"/>
              <a:buChar char="●"/>
            </a:pPr>
            <a:r>
              <a:rPr lang="en" sz="1500"/>
              <a:t>Continuous Data</a:t>
            </a:r>
            <a:endParaRPr sz="1500"/>
          </a:p>
        </p:txBody>
      </p:sp>
      <p:sp>
        <p:nvSpPr>
          <p:cNvPr id="272" name="Google Shape;272;g2cf7e411902_1_23"/>
          <p:cNvSpPr txBox="1">
            <a:spLocks noGrp="1"/>
          </p:cNvSpPr>
          <p:nvPr>
            <p:ph type="subTitle" idx="2"/>
          </p:nvPr>
        </p:nvSpPr>
        <p:spPr>
          <a:xfrm>
            <a:off x="661400" y="2341625"/>
            <a:ext cx="5211300" cy="182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2000" b="1"/>
              <a:t>Deletion Rules</a:t>
            </a:r>
            <a:endParaRPr sz="2000" b="1"/>
          </a:p>
          <a:p>
            <a:pPr marL="457200" lvl="0" indent="-323850" algn="l" rtl="0">
              <a:lnSpc>
                <a:spcPct val="100000"/>
              </a:lnSpc>
              <a:spcBef>
                <a:spcPts val="0"/>
              </a:spcBef>
              <a:spcAft>
                <a:spcPts val="0"/>
              </a:spcAft>
              <a:buSzPts val="1500"/>
              <a:buChar char="●"/>
            </a:pPr>
            <a:r>
              <a:rPr lang="en" sz="1500"/>
              <a:t>Repeated Columns</a:t>
            </a:r>
            <a:endParaRPr sz="1500"/>
          </a:p>
          <a:p>
            <a:pPr marL="457200" lvl="0" indent="-323850" algn="l" rtl="0">
              <a:lnSpc>
                <a:spcPct val="100000"/>
              </a:lnSpc>
              <a:spcBef>
                <a:spcPts val="0"/>
              </a:spcBef>
              <a:spcAft>
                <a:spcPts val="0"/>
              </a:spcAft>
              <a:buSzPts val="1500"/>
              <a:buChar char="●"/>
            </a:pPr>
            <a:r>
              <a:rPr lang="en" sz="1500"/>
              <a:t>None-Value Columns</a:t>
            </a:r>
            <a:endParaRPr sz="1500"/>
          </a:p>
          <a:p>
            <a:pPr marL="457200" lvl="0" indent="-323850" algn="l" rtl="0">
              <a:lnSpc>
                <a:spcPct val="100000"/>
              </a:lnSpc>
              <a:spcBef>
                <a:spcPts val="0"/>
              </a:spcBef>
              <a:spcAft>
                <a:spcPts val="0"/>
              </a:spcAft>
              <a:buSzPts val="1500"/>
              <a:buChar char="●"/>
            </a:pPr>
            <a:r>
              <a:rPr lang="en" sz="1500"/>
              <a:t>Highly Correlated columns (collinearity check)</a:t>
            </a:r>
            <a:endParaRPr sz="1500"/>
          </a:p>
          <a:p>
            <a:pPr marL="457200" lvl="0" indent="-323850" algn="l" rtl="0">
              <a:lnSpc>
                <a:spcPct val="100000"/>
              </a:lnSpc>
              <a:spcBef>
                <a:spcPts val="0"/>
              </a:spcBef>
              <a:spcAft>
                <a:spcPts val="0"/>
              </a:spcAft>
              <a:buSzPts val="1500"/>
              <a:buChar char="●"/>
            </a:pPr>
            <a:r>
              <a:rPr lang="en" sz="1500"/>
              <a:t>95% empty columns</a:t>
            </a:r>
            <a:endParaRPr sz="1500"/>
          </a:p>
        </p:txBody>
      </p:sp>
      <p:sp>
        <p:nvSpPr>
          <p:cNvPr id="273" name="Google Shape;273;g2cf7e411902_1_23"/>
          <p:cNvSpPr txBox="1">
            <a:spLocks noGrp="1"/>
          </p:cNvSpPr>
          <p:nvPr>
            <p:ph type="title" idx="4294967295"/>
          </p:nvPr>
        </p:nvSpPr>
        <p:spPr>
          <a:xfrm>
            <a:off x="6451275" y="1166450"/>
            <a:ext cx="1585200" cy="64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   143 </a:t>
            </a:r>
            <a:endParaRPr>
              <a:solidFill>
                <a:schemeClr val="dk2"/>
              </a:solidFill>
            </a:endParaRPr>
          </a:p>
        </p:txBody>
      </p:sp>
      <p:sp>
        <p:nvSpPr>
          <p:cNvPr id="274" name="Google Shape;274;g2cf7e411902_1_23"/>
          <p:cNvSpPr txBox="1">
            <a:spLocks noGrp="1"/>
          </p:cNvSpPr>
          <p:nvPr>
            <p:ph type="subTitle" idx="2"/>
          </p:nvPr>
        </p:nvSpPr>
        <p:spPr>
          <a:xfrm>
            <a:off x="6574725" y="1750725"/>
            <a:ext cx="24414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After Cleaning Features</a:t>
            </a:r>
            <a:endParaRPr/>
          </a:p>
        </p:txBody>
      </p:sp>
      <p:pic>
        <p:nvPicPr>
          <p:cNvPr id="275" name="Google Shape;275;g2cf7e411902_1_23"/>
          <p:cNvPicPr preferRelativeResize="0"/>
          <p:nvPr/>
        </p:nvPicPr>
        <p:blipFill>
          <a:blip r:embed="rId3">
            <a:alphaModFix/>
          </a:blip>
          <a:stretch>
            <a:fillRect/>
          </a:stretch>
        </p:blipFill>
        <p:spPr>
          <a:xfrm>
            <a:off x="5627350" y="2341613"/>
            <a:ext cx="2966500" cy="2357856"/>
          </a:xfrm>
          <a:prstGeom prst="rect">
            <a:avLst/>
          </a:prstGeom>
          <a:noFill/>
          <a:ln>
            <a:noFill/>
          </a:ln>
        </p:spPr>
      </p:pic>
      <p:sp>
        <p:nvSpPr>
          <p:cNvPr id="276" name="Google Shape;276;g2cf7e411902_1_23"/>
          <p:cNvSpPr txBox="1"/>
          <p:nvPr/>
        </p:nvSpPr>
        <p:spPr>
          <a:xfrm>
            <a:off x="5689450" y="46994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Roboto"/>
                <a:ea typeface="Roboto"/>
                <a:cs typeface="Roboto"/>
                <a:sym typeface="Roboto"/>
              </a:rPr>
              <a:t>Most of data are highly skewed!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cf7e411902_3_4"/>
          <p:cNvSpPr txBox="1"/>
          <p:nvPr/>
        </p:nvSpPr>
        <p:spPr>
          <a:xfrm>
            <a:off x="829050" y="310432"/>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lbert Sans"/>
              <a:buNone/>
            </a:pPr>
            <a:r>
              <a:rPr lang="en" sz="3000">
                <a:solidFill>
                  <a:schemeClr val="dk1"/>
                </a:solidFill>
                <a:latin typeface="Albert Sans"/>
                <a:ea typeface="Albert Sans"/>
                <a:cs typeface="Albert Sans"/>
                <a:sym typeface="Albert Sans"/>
              </a:rPr>
              <a:t>Raw </a:t>
            </a:r>
            <a:r>
              <a:rPr lang="en" sz="3000" b="0" i="0" u="none" strike="noStrike" cap="none">
                <a:solidFill>
                  <a:schemeClr val="dk1"/>
                </a:solidFill>
                <a:latin typeface="Albert Sans"/>
                <a:ea typeface="Albert Sans"/>
                <a:cs typeface="Albert Sans"/>
                <a:sym typeface="Albert Sans"/>
              </a:rPr>
              <a:t>Data</a:t>
            </a:r>
            <a:r>
              <a:rPr lang="en" sz="3000">
                <a:solidFill>
                  <a:schemeClr val="dk1"/>
                </a:solidFill>
                <a:latin typeface="Albert Sans"/>
                <a:ea typeface="Albert Sans"/>
                <a:cs typeface="Albert Sans"/>
                <a:sym typeface="Albert Sans"/>
              </a:rPr>
              <a:t> Exposure</a:t>
            </a:r>
            <a:endParaRPr/>
          </a:p>
        </p:txBody>
      </p:sp>
      <p:sp>
        <p:nvSpPr>
          <p:cNvPr id="282" name="Google Shape;282;g2cf7e411902_3_4"/>
          <p:cNvSpPr txBox="1">
            <a:spLocks noGrp="1"/>
          </p:cNvSpPr>
          <p:nvPr>
            <p:ph type="subTitle" idx="2"/>
          </p:nvPr>
        </p:nvSpPr>
        <p:spPr>
          <a:xfrm>
            <a:off x="829050" y="883125"/>
            <a:ext cx="7281900" cy="35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Most of features are highly skewed, since using median will be better than using mean to fill in N/A data</a:t>
            </a:r>
            <a:endParaRPr/>
          </a:p>
        </p:txBody>
      </p:sp>
      <p:sp>
        <p:nvSpPr>
          <p:cNvPr id="283" name="Google Shape;283;g2cf7e411902_3_4"/>
          <p:cNvSpPr txBox="1">
            <a:spLocks noGrp="1"/>
          </p:cNvSpPr>
          <p:nvPr>
            <p:ph type="subTitle" idx="2"/>
          </p:nvPr>
        </p:nvSpPr>
        <p:spPr>
          <a:xfrm>
            <a:off x="829050" y="4220375"/>
            <a:ext cx="6822600" cy="83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b="1"/>
              <a:t>Method Approach</a:t>
            </a:r>
            <a:endParaRPr b="1"/>
          </a:p>
          <a:p>
            <a:pPr marL="0" lvl="0" indent="0" algn="l" rtl="0">
              <a:lnSpc>
                <a:spcPct val="100000"/>
              </a:lnSpc>
              <a:spcBef>
                <a:spcPts val="0"/>
              </a:spcBef>
              <a:spcAft>
                <a:spcPts val="0"/>
              </a:spcAft>
              <a:buSzPts val="1200"/>
              <a:buNone/>
            </a:pPr>
            <a:r>
              <a:rPr lang="en"/>
              <a:t>Use Median for fill in categorical features. Use Knn for fill in continuous features</a:t>
            </a:r>
            <a:endParaRPr/>
          </a:p>
        </p:txBody>
      </p:sp>
      <p:pic>
        <p:nvPicPr>
          <p:cNvPr id="284" name="Google Shape;284;g2cf7e411902_3_4"/>
          <p:cNvPicPr preferRelativeResize="0"/>
          <p:nvPr/>
        </p:nvPicPr>
        <p:blipFill rotWithShape="1">
          <a:blip r:embed="rId3">
            <a:alphaModFix/>
          </a:blip>
          <a:srcRect l="8382" b="9575"/>
          <a:stretch/>
        </p:blipFill>
        <p:spPr>
          <a:xfrm>
            <a:off x="3813975" y="1731875"/>
            <a:ext cx="3722951" cy="2155575"/>
          </a:xfrm>
          <a:prstGeom prst="rect">
            <a:avLst/>
          </a:prstGeom>
          <a:noFill/>
          <a:ln>
            <a:noFill/>
          </a:ln>
        </p:spPr>
      </p:pic>
      <p:pic>
        <p:nvPicPr>
          <p:cNvPr id="285" name="Google Shape;285;g2cf7e411902_3_4"/>
          <p:cNvPicPr preferRelativeResize="0"/>
          <p:nvPr/>
        </p:nvPicPr>
        <p:blipFill>
          <a:blip r:embed="rId4">
            <a:alphaModFix/>
          </a:blip>
          <a:stretch>
            <a:fillRect/>
          </a:stretch>
        </p:blipFill>
        <p:spPr>
          <a:xfrm>
            <a:off x="697375" y="1403000"/>
            <a:ext cx="2966500" cy="26022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cf7e411902_1_3"/>
          <p:cNvSpPr txBox="1">
            <a:spLocks noGrp="1"/>
          </p:cNvSpPr>
          <p:nvPr>
            <p:ph type="title"/>
          </p:nvPr>
        </p:nvSpPr>
        <p:spPr>
          <a:xfrm>
            <a:off x="5004325" y="3641275"/>
            <a:ext cx="41397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Data Partition</a:t>
            </a:r>
            <a:endParaRPr/>
          </a:p>
        </p:txBody>
      </p:sp>
      <p:sp>
        <p:nvSpPr>
          <p:cNvPr id="291" name="Google Shape;291;g2cf7e411902_1_3"/>
          <p:cNvSpPr txBox="1">
            <a:spLocks noGrp="1"/>
          </p:cNvSpPr>
          <p:nvPr>
            <p:ph type="title" idx="2"/>
          </p:nvPr>
        </p:nvSpPr>
        <p:spPr>
          <a:xfrm>
            <a:off x="7195075" y="1934075"/>
            <a:ext cx="1235700" cy="969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02</a:t>
            </a:r>
            <a:endParaRPr/>
          </a:p>
        </p:txBody>
      </p:sp>
      <p:cxnSp>
        <p:nvCxnSpPr>
          <p:cNvPr id="292" name="Google Shape;292;g2cf7e411902_1_3"/>
          <p:cNvCxnSpPr/>
          <p:nvPr/>
        </p:nvCxnSpPr>
        <p:spPr>
          <a:xfrm rot="10800000">
            <a:off x="4910500" y="3392275"/>
            <a:ext cx="3532500" cy="0"/>
          </a:xfrm>
          <a:prstGeom prst="straightConnector1">
            <a:avLst/>
          </a:prstGeom>
          <a:noFill/>
          <a:ln w="9525" cap="flat" cmpd="sng">
            <a:solidFill>
              <a:schemeClr val="dk2"/>
            </a:solidFill>
            <a:prstDash val="solid"/>
            <a:round/>
            <a:headEnd type="none" w="sm" len="sm"/>
            <a:tailEnd type="none" w="sm" len="sm"/>
          </a:ln>
        </p:spPr>
      </p:cxnSp>
      <p:sp>
        <p:nvSpPr>
          <p:cNvPr id="293" name="Google Shape;293;g2cf7e411902_1_3"/>
          <p:cNvSpPr>
            <a:spLocks noGrp="1"/>
          </p:cNvSpPr>
          <p:nvPr>
            <p:ph type="pic" idx="3"/>
          </p:nvPr>
        </p:nvSpPr>
        <p:spPr>
          <a:xfrm flipH="1">
            <a:off x="713225" y="539500"/>
            <a:ext cx="3496500" cy="4064400"/>
          </a:xfrm>
          <a:prstGeom prst="rect">
            <a:avLst/>
          </a:prstGeom>
          <a:noFill/>
          <a:ln>
            <a:noFill/>
          </a:ln>
        </p:spPr>
        <p:txBody>
          <a:bodyPr/>
          <a:lstStyle/>
          <a:p>
            <a:endParaRPr lang="en-US"/>
          </a:p>
        </p:txBody>
      </p:sp>
      <p:pic>
        <p:nvPicPr>
          <p:cNvPr id="294" name="Google Shape;294;g2cf7e411902_1_3"/>
          <p:cNvPicPr preferRelativeResize="0"/>
          <p:nvPr/>
        </p:nvPicPr>
        <p:blipFill rotWithShape="1">
          <a:blip r:embed="rId3">
            <a:alphaModFix/>
          </a:blip>
          <a:srcRect l="42681" r="8899"/>
          <a:stretch/>
        </p:blipFill>
        <p:spPr>
          <a:xfrm>
            <a:off x="701000" y="540400"/>
            <a:ext cx="3496499" cy="406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cf7e411902_3_11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a:p>
            <a:pPr marL="0" lvl="0" indent="0" algn="l" rtl="0">
              <a:spcBef>
                <a:spcPts val="0"/>
              </a:spcBef>
              <a:spcAft>
                <a:spcPts val="0"/>
              </a:spcAft>
              <a:buNone/>
            </a:pPr>
            <a:endParaRPr/>
          </a:p>
          <a:p>
            <a:pPr marL="0" lvl="0" indent="0" algn="l" rtl="0">
              <a:spcBef>
                <a:spcPts val="0"/>
              </a:spcBef>
              <a:spcAft>
                <a:spcPts val="0"/>
              </a:spcAft>
              <a:buNone/>
            </a:pPr>
            <a:r>
              <a:rPr lang="en" sz="2500"/>
              <a:t>Train:Test=8:2</a:t>
            </a:r>
            <a:endParaRPr sz="2500"/>
          </a:p>
          <a:p>
            <a:pPr marL="0" lvl="0" indent="0" algn="l" rtl="0">
              <a:spcBef>
                <a:spcPts val="0"/>
              </a:spcBef>
              <a:spcAft>
                <a:spcPts val="0"/>
              </a:spcAft>
              <a:buNone/>
            </a:pPr>
            <a:r>
              <a:rPr lang="en" sz="2500"/>
              <a:t>Set.seed(123)</a:t>
            </a:r>
            <a:endParaRPr sz="2500"/>
          </a:p>
          <a:p>
            <a:pPr marL="0" lvl="0" indent="0" algn="l" rtl="0">
              <a:spcBef>
                <a:spcPts val="0"/>
              </a:spcBef>
              <a:spcAft>
                <a:spcPts val="0"/>
              </a:spcAft>
              <a:buNone/>
            </a:pPr>
            <a:r>
              <a:rPr lang="en" sz="2500"/>
              <a:t>No(0);Yes(1)</a:t>
            </a:r>
            <a:endParaRPr sz="2500"/>
          </a:p>
        </p:txBody>
      </p:sp>
      <p:sp>
        <p:nvSpPr>
          <p:cNvPr id="300" name="Google Shape;300;g2cf7e411902_3_1138"/>
          <p:cNvSpPr txBox="1">
            <a:spLocks noGrp="1"/>
          </p:cNvSpPr>
          <p:nvPr>
            <p:ph type="title" idx="4294967295"/>
          </p:nvPr>
        </p:nvSpPr>
        <p:spPr>
          <a:xfrm>
            <a:off x="763149" y="3026100"/>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3926：925</a:t>
            </a:r>
            <a:endParaRPr>
              <a:solidFill>
                <a:schemeClr val="dk2"/>
              </a:solidFill>
            </a:endParaRPr>
          </a:p>
        </p:txBody>
      </p:sp>
      <p:sp>
        <p:nvSpPr>
          <p:cNvPr id="301" name="Google Shape;301;g2cf7e411902_3_1138"/>
          <p:cNvSpPr txBox="1">
            <a:spLocks noGrp="1"/>
          </p:cNvSpPr>
          <p:nvPr>
            <p:ph type="subTitle" idx="4294967295"/>
          </p:nvPr>
        </p:nvSpPr>
        <p:spPr>
          <a:xfrm>
            <a:off x="917497" y="2937725"/>
            <a:ext cx="2077200" cy="37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pic>
        <p:nvPicPr>
          <p:cNvPr id="302" name="Google Shape;302;g2cf7e411902_3_1138"/>
          <p:cNvPicPr preferRelativeResize="0"/>
          <p:nvPr/>
        </p:nvPicPr>
        <p:blipFill>
          <a:blip r:embed="rId3">
            <a:alphaModFix/>
          </a:blip>
          <a:stretch>
            <a:fillRect/>
          </a:stretch>
        </p:blipFill>
        <p:spPr>
          <a:xfrm>
            <a:off x="3998800" y="374750"/>
            <a:ext cx="4643400" cy="413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
          <p:cNvSpPr txBox="1"/>
          <p:nvPr/>
        </p:nvSpPr>
        <p:spPr>
          <a:xfrm>
            <a:off x="458325" y="239650"/>
            <a:ext cx="30000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lbert Sans"/>
              <a:buNone/>
            </a:pPr>
            <a:r>
              <a:rPr lang="en" sz="3000">
                <a:solidFill>
                  <a:schemeClr val="dk1"/>
                </a:solidFill>
                <a:latin typeface="Albert Sans"/>
                <a:ea typeface="Albert Sans"/>
                <a:cs typeface="Albert Sans"/>
                <a:sym typeface="Albert Sans"/>
              </a:rPr>
              <a:t>Data Partition</a:t>
            </a:r>
            <a:endParaRPr/>
          </a:p>
        </p:txBody>
      </p:sp>
      <p:sp>
        <p:nvSpPr>
          <p:cNvPr id="308" name="Google Shape;308;p5"/>
          <p:cNvSpPr txBox="1">
            <a:spLocks noGrp="1"/>
          </p:cNvSpPr>
          <p:nvPr>
            <p:ph type="title" idx="4294967295"/>
          </p:nvPr>
        </p:nvSpPr>
        <p:spPr>
          <a:xfrm>
            <a:off x="340899" y="2240550"/>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3926/925</a:t>
            </a:r>
            <a:endParaRPr>
              <a:solidFill>
                <a:schemeClr val="dk2"/>
              </a:solidFill>
            </a:endParaRPr>
          </a:p>
        </p:txBody>
      </p:sp>
      <p:sp>
        <p:nvSpPr>
          <p:cNvPr id="309" name="Google Shape;309;p5"/>
          <p:cNvSpPr txBox="1">
            <a:spLocks noGrp="1"/>
          </p:cNvSpPr>
          <p:nvPr>
            <p:ph type="subTitle" idx="4294967295"/>
          </p:nvPr>
        </p:nvSpPr>
        <p:spPr>
          <a:xfrm>
            <a:off x="458331" y="2886325"/>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cxnSp>
        <p:nvCxnSpPr>
          <p:cNvPr id="310" name="Google Shape;310;p5"/>
          <p:cNvCxnSpPr/>
          <p:nvPr/>
        </p:nvCxnSpPr>
        <p:spPr>
          <a:xfrm rot="10800000" flipH="1">
            <a:off x="2123050" y="1625950"/>
            <a:ext cx="1109400" cy="986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11" name="Google Shape;311;p5"/>
          <p:cNvCxnSpPr/>
          <p:nvPr/>
        </p:nvCxnSpPr>
        <p:spPr>
          <a:xfrm>
            <a:off x="2145400" y="2612050"/>
            <a:ext cx="1064700" cy="1019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12" name="Google Shape;312;p5"/>
          <p:cNvSpPr txBox="1">
            <a:spLocks noGrp="1"/>
          </p:cNvSpPr>
          <p:nvPr>
            <p:ph type="title" idx="4294967295"/>
          </p:nvPr>
        </p:nvSpPr>
        <p:spPr>
          <a:xfrm>
            <a:off x="3282774" y="1284950"/>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3143/738</a:t>
            </a:r>
            <a:endParaRPr>
              <a:solidFill>
                <a:schemeClr val="dk2"/>
              </a:solidFill>
            </a:endParaRPr>
          </a:p>
        </p:txBody>
      </p:sp>
      <p:sp>
        <p:nvSpPr>
          <p:cNvPr id="313" name="Google Shape;313;p5"/>
          <p:cNvSpPr txBox="1">
            <a:spLocks noGrp="1"/>
          </p:cNvSpPr>
          <p:nvPr>
            <p:ph type="subTitle" idx="4294967295"/>
          </p:nvPr>
        </p:nvSpPr>
        <p:spPr>
          <a:xfrm>
            <a:off x="3400206" y="1930725"/>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sp>
        <p:nvSpPr>
          <p:cNvPr id="314" name="Google Shape;314;p5"/>
          <p:cNvSpPr txBox="1">
            <a:spLocks noGrp="1"/>
          </p:cNvSpPr>
          <p:nvPr>
            <p:ph type="title" idx="4294967295"/>
          </p:nvPr>
        </p:nvSpPr>
        <p:spPr>
          <a:xfrm>
            <a:off x="3400199" y="3085750"/>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783/187</a:t>
            </a:r>
            <a:endParaRPr>
              <a:solidFill>
                <a:schemeClr val="dk2"/>
              </a:solidFill>
            </a:endParaRPr>
          </a:p>
        </p:txBody>
      </p:sp>
      <p:sp>
        <p:nvSpPr>
          <p:cNvPr id="315" name="Google Shape;315;p5"/>
          <p:cNvSpPr txBox="1">
            <a:spLocks noGrp="1"/>
          </p:cNvSpPr>
          <p:nvPr>
            <p:ph type="subTitle" idx="4294967295"/>
          </p:nvPr>
        </p:nvSpPr>
        <p:spPr>
          <a:xfrm>
            <a:off x="3497406" y="3665600"/>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sp>
        <p:nvSpPr>
          <p:cNvPr id="316" name="Google Shape;316;p5"/>
          <p:cNvSpPr txBox="1"/>
          <p:nvPr/>
        </p:nvSpPr>
        <p:spPr>
          <a:xfrm>
            <a:off x="2419350" y="1211550"/>
            <a:ext cx="129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Train Data</a:t>
            </a:r>
            <a:endParaRPr>
              <a:solidFill>
                <a:schemeClr val="accent6"/>
              </a:solidFill>
            </a:endParaRPr>
          </a:p>
        </p:txBody>
      </p:sp>
      <p:sp>
        <p:nvSpPr>
          <p:cNvPr id="317" name="Google Shape;317;p5"/>
          <p:cNvSpPr txBox="1"/>
          <p:nvPr/>
        </p:nvSpPr>
        <p:spPr>
          <a:xfrm>
            <a:off x="2348200" y="3664850"/>
            <a:ext cx="129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Test Data</a:t>
            </a:r>
            <a:endParaRPr>
              <a:solidFill>
                <a:schemeClr val="accent6"/>
              </a:solidFill>
            </a:endParaRPr>
          </a:p>
        </p:txBody>
      </p:sp>
      <p:sp>
        <p:nvSpPr>
          <p:cNvPr id="318" name="Google Shape;318;p5"/>
          <p:cNvSpPr txBox="1"/>
          <p:nvPr/>
        </p:nvSpPr>
        <p:spPr>
          <a:xfrm>
            <a:off x="2276250" y="1911800"/>
            <a:ext cx="4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rPr>
              <a:t>8</a:t>
            </a:r>
            <a:endParaRPr/>
          </a:p>
        </p:txBody>
      </p:sp>
      <p:sp>
        <p:nvSpPr>
          <p:cNvPr id="319" name="Google Shape;319;p5"/>
          <p:cNvSpPr txBox="1"/>
          <p:nvPr/>
        </p:nvSpPr>
        <p:spPr>
          <a:xfrm>
            <a:off x="2276250" y="2938350"/>
            <a:ext cx="4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rPr>
              <a:t>2</a:t>
            </a:r>
            <a:endParaRPr/>
          </a:p>
        </p:txBody>
      </p:sp>
      <p:cxnSp>
        <p:nvCxnSpPr>
          <p:cNvPr id="320" name="Google Shape;320;p5"/>
          <p:cNvCxnSpPr/>
          <p:nvPr/>
        </p:nvCxnSpPr>
        <p:spPr>
          <a:xfrm rot="10800000" flipH="1">
            <a:off x="5019050" y="639850"/>
            <a:ext cx="1109400" cy="986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21" name="Google Shape;321;p5"/>
          <p:cNvCxnSpPr/>
          <p:nvPr/>
        </p:nvCxnSpPr>
        <p:spPr>
          <a:xfrm>
            <a:off x="5029550" y="1618088"/>
            <a:ext cx="1064700" cy="1019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22" name="Google Shape;322;p5"/>
          <p:cNvSpPr txBox="1"/>
          <p:nvPr/>
        </p:nvSpPr>
        <p:spPr>
          <a:xfrm>
            <a:off x="5338150" y="2661675"/>
            <a:ext cx="129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Undersample</a:t>
            </a:r>
            <a:endParaRPr>
              <a:solidFill>
                <a:schemeClr val="accent6"/>
              </a:solidFill>
            </a:endParaRPr>
          </a:p>
        </p:txBody>
      </p:sp>
      <p:sp>
        <p:nvSpPr>
          <p:cNvPr id="323" name="Google Shape;323;p5"/>
          <p:cNvSpPr txBox="1"/>
          <p:nvPr/>
        </p:nvSpPr>
        <p:spPr>
          <a:xfrm>
            <a:off x="5363000" y="239650"/>
            <a:ext cx="11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Oversample</a:t>
            </a:r>
            <a:endParaRPr>
              <a:solidFill>
                <a:schemeClr val="accent6"/>
              </a:solidFill>
            </a:endParaRPr>
          </a:p>
        </p:txBody>
      </p:sp>
      <p:sp>
        <p:nvSpPr>
          <p:cNvPr id="324" name="Google Shape;324;p5"/>
          <p:cNvSpPr txBox="1">
            <a:spLocks noGrp="1"/>
          </p:cNvSpPr>
          <p:nvPr>
            <p:ph type="title" idx="4294967295"/>
          </p:nvPr>
        </p:nvSpPr>
        <p:spPr>
          <a:xfrm>
            <a:off x="6634449" y="484850"/>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3143/3124</a:t>
            </a:r>
            <a:endParaRPr>
              <a:solidFill>
                <a:schemeClr val="dk2"/>
              </a:solidFill>
            </a:endParaRPr>
          </a:p>
        </p:txBody>
      </p:sp>
      <p:sp>
        <p:nvSpPr>
          <p:cNvPr id="325" name="Google Shape;325;p5"/>
          <p:cNvSpPr txBox="1">
            <a:spLocks noGrp="1"/>
          </p:cNvSpPr>
          <p:nvPr>
            <p:ph type="subTitle" idx="4294967295"/>
          </p:nvPr>
        </p:nvSpPr>
        <p:spPr>
          <a:xfrm>
            <a:off x="6751881" y="1130625"/>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sp>
        <p:nvSpPr>
          <p:cNvPr id="326" name="Google Shape;326;p5"/>
          <p:cNvSpPr txBox="1">
            <a:spLocks noGrp="1"/>
          </p:cNvSpPr>
          <p:nvPr>
            <p:ph type="title" idx="4294967295"/>
          </p:nvPr>
        </p:nvSpPr>
        <p:spPr>
          <a:xfrm>
            <a:off x="6634449" y="2049513"/>
            <a:ext cx="2337000" cy="70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solidFill>
                  <a:schemeClr val="dk2"/>
                </a:solidFill>
              </a:rPr>
              <a:t>738/738</a:t>
            </a:r>
            <a:endParaRPr>
              <a:solidFill>
                <a:schemeClr val="dk2"/>
              </a:solidFill>
            </a:endParaRPr>
          </a:p>
        </p:txBody>
      </p:sp>
      <p:sp>
        <p:nvSpPr>
          <p:cNvPr id="327" name="Google Shape;327;p5"/>
          <p:cNvSpPr txBox="1">
            <a:spLocks noGrp="1"/>
          </p:cNvSpPr>
          <p:nvPr>
            <p:ph type="subTitle" idx="4294967295"/>
          </p:nvPr>
        </p:nvSpPr>
        <p:spPr>
          <a:xfrm>
            <a:off x="6751881" y="2695288"/>
            <a:ext cx="1461600" cy="39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Class 0 / Class 1</a:t>
            </a:r>
            <a:endParaRPr/>
          </a:p>
        </p:txBody>
      </p:sp>
      <p:pic>
        <p:nvPicPr>
          <p:cNvPr id="328" name="Google Shape;328;p5"/>
          <p:cNvPicPr preferRelativeResize="0"/>
          <p:nvPr/>
        </p:nvPicPr>
        <p:blipFill>
          <a:blip r:embed="rId3">
            <a:alphaModFix/>
          </a:blip>
          <a:stretch>
            <a:fillRect/>
          </a:stretch>
        </p:blipFill>
        <p:spPr>
          <a:xfrm>
            <a:off x="5889599" y="3246388"/>
            <a:ext cx="3008347" cy="1744713"/>
          </a:xfrm>
          <a:prstGeom prst="rect">
            <a:avLst/>
          </a:prstGeom>
          <a:noFill/>
          <a:ln>
            <a:noFill/>
          </a:ln>
        </p:spPr>
      </p:pic>
    </p:spTree>
  </p:cSld>
  <p:clrMapOvr>
    <a:masterClrMapping/>
  </p:clrMapOvr>
</p:sld>
</file>

<file path=ppt/theme/theme1.xml><?xml version="1.0" encoding="utf-8"?>
<a:theme xmlns:a="http://schemas.openxmlformats.org/drawingml/2006/main" name="Artificial Intelligence in Finance Pitch Deck by Slidesgo">
  <a:themeElements>
    <a:clrScheme name="Simple Light">
      <a:dk1>
        <a:srgbClr val="F1F1F1"/>
      </a:dk1>
      <a:lt1>
        <a:srgbClr val="021F64"/>
      </a:lt1>
      <a:dk2>
        <a:srgbClr val="ADFFB7"/>
      </a:dk2>
      <a:lt2>
        <a:srgbClr val="32175E"/>
      </a:lt2>
      <a:accent1>
        <a:srgbClr val="593692"/>
      </a:accent1>
      <a:accent2>
        <a:srgbClr val="8455CF"/>
      </a:accent2>
      <a:accent3>
        <a:srgbClr val="4931C3"/>
      </a:accent3>
      <a:accent4>
        <a:srgbClr val="5434F3"/>
      </a:accent4>
      <a:accent5>
        <a:srgbClr val="FFFFFF"/>
      </a:accent5>
      <a:accent6>
        <a:srgbClr val="FFFFFF"/>
      </a:accent6>
      <a:hlink>
        <a:srgbClr val="ADFF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907</Words>
  <Application>Microsoft Office PowerPoint</Application>
  <PresentationFormat>On-screen Show (16:9)</PresentationFormat>
  <Paragraphs>203</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Albert Sans ExtraLight</vt:lpstr>
      <vt:lpstr>PT Sans</vt:lpstr>
      <vt:lpstr>Nunito Light</vt:lpstr>
      <vt:lpstr>Alata</vt:lpstr>
      <vt:lpstr>Roboto</vt:lpstr>
      <vt:lpstr>Raleway</vt:lpstr>
      <vt:lpstr>Albert Sans</vt:lpstr>
      <vt:lpstr>Roboto Medium</vt:lpstr>
      <vt:lpstr>Artificial Intelligence in Finance Pitch Deck by Slidesgo</vt:lpstr>
      <vt:lpstr>2020 Behavioral Risk Surveillance System(BRFSS) Survey Data Mining</vt:lpstr>
      <vt:lpstr>Contents</vt:lpstr>
      <vt:lpstr>Introduction</vt:lpstr>
      <vt:lpstr>PowerPoint Presentation</vt:lpstr>
      <vt:lpstr>46.18%</vt:lpstr>
      <vt:lpstr>PowerPoint Presentation</vt:lpstr>
      <vt:lpstr>Data Partition</vt:lpstr>
      <vt:lpstr>Dataset  Train:Test=8:2 Set.seed(123) No(0);Yes(1)</vt:lpstr>
      <vt:lpstr>3926/925</vt:lpstr>
      <vt:lpstr>Feature Selection</vt:lpstr>
      <vt:lpstr>PowerPoint Presentation</vt:lpstr>
      <vt:lpstr>PowerPoint Presentation</vt:lpstr>
      <vt:lpstr>Algorithms</vt:lpstr>
      <vt:lpstr>Algorithms</vt:lpstr>
      <vt:lpstr>Model Parameter Tuning-Oversample</vt:lpstr>
      <vt:lpstr>Model Parameter Tuning-Undersample</vt:lpstr>
      <vt:lpstr>Results</vt:lpstr>
      <vt:lpstr>Best Training Dataset</vt:lpstr>
      <vt:lpstr>Recall Scores by Model and Feature Select</vt:lpstr>
      <vt:lpstr>Model Comparison</vt:lpstr>
      <vt:lpstr>RF Feature Set Precision &amp; Recall Results</vt:lpstr>
      <vt:lpstr>F1 Results</vt:lpstr>
      <vt:lpstr>Conclusions</vt:lpstr>
      <vt:lpstr>Results Discussion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Behavioral Risk Surveillance System(BRFSS) Survey Data Mining</dc:title>
  <dc:creator>Carol</dc:creator>
  <cp:lastModifiedBy>Sun, Yidan</cp:lastModifiedBy>
  <cp:revision>1</cp:revision>
  <dcterms:modified xsi:type="dcterms:W3CDTF">2024-05-27T13:54:11Z</dcterms:modified>
</cp:coreProperties>
</file>